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8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4" r:id="rId6"/>
    <p:sldId id="279" r:id="rId7"/>
    <p:sldId id="267" r:id="rId8"/>
    <p:sldId id="268" r:id="rId9"/>
    <p:sldId id="270" r:id="rId10"/>
    <p:sldId id="271" r:id="rId11"/>
    <p:sldId id="272" r:id="rId12"/>
    <p:sldId id="273" r:id="rId13"/>
    <p:sldId id="280" r:id="rId14"/>
    <p:sldId id="278" r:id="rId15"/>
    <p:sldId id="274" r:id="rId16"/>
    <p:sldId id="275" r:id="rId17"/>
    <p:sldId id="282" r:id="rId18"/>
    <p:sldId id="281" r:id="rId19"/>
    <p:sldId id="277" r:id="rId20"/>
  </p:sldIdLst>
  <p:sldSz cx="9144000" cy="5143500" type="screen16x9"/>
  <p:notesSz cx="6858000" cy="9144000"/>
  <p:embeddedFontLst>
    <p:embeddedFont>
      <p:font typeface="微軟正黑體" panose="020B0604030504040204" pitchFamily="34" charset="-120"/>
      <p:regular r:id="rId22"/>
      <p:bold r:id="rId23"/>
    </p:embeddedFont>
    <p:embeddedFont>
      <p:font typeface="Bebas Neue" panose="020B0606020202050201" pitchFamily="34" charset="0"/>
      <p:regular r:id="rId24"/>
    </p:embeddedFont>
    <p:embeddedFont>
      <p:font typeface="DM Sans Medium" panose="020F0502020204030204" pitchFamily="34" charset="0"/>
      <p:regular r:id="rId25"/>
      <p:bold r:id="rId26"/>
      <p:italic r:id="rId27"/>
      <p:boldItalic r:id="rId28"/>
    </p:embeddedFont>
    <p:embeddedFont>
      <p:font typeface="Golos Text" panose="020B0503020202020204" pitchFamily="34" charset="0"/>
      <p:regular r:id="rId29"/>
      <p:bold r:id="rId30"/>
    </p:embeddedFont>
    <p:embeddedFont>
      <p:font typeface="Nunito Light" panose="020F0302020204030204" pitchFamily="34" charset="0"/>
      <p:regular r:id="rId31"/>
      <p:italic r:id="rId32"/>
    </p:embeddedFont>
    <p:embeddedFont>
      <p:font typeface="Syne" pitchFamily="2" charset="0"/>
      <p:regular r:id="rId33"/>
      <p:bold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政穎 潘" initials="政穎" lastIdx="3" clrIdx="0">
    <p:extLst>
      <p:ext uri="{19B8F6BF-5375-455C-9EA6-DF929625EA0E}">
        <p15:presenceInfo xmlns:p15="http://schemas.microsoft.com/office/powerpoint/2012/main" userId="7a9098376d357b7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943997F-2B43-4AD7-8773-CD4000385FFD}">
  <a:tblStyle styleId="{0943997F-2B43-4AD7-8773-CD4000385FF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28"/>
  </p:normalViewPr>
  <p:slideViewPr>
    <p:cSldViewPr snapToGrid="0">
      <p:cViewPr varScale="1">
        <p:scale>
          <a:sx n="159" d="100"/>
          <a:sy n="159" d="100"/>
        </p:scale>
        <p:origin x="28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9" Type="http://schemas.openxmlformats.org/officeDocument/2006/relationships/tableStyles" Target="tableStyles.xml"/><Relationship Id="rId21" Type="http://schemas.openxmlformats.org/officeDocument/2006/relationships/notesMaster" Target="notesMasters/notesMaster1.xml"/><Relationship Id="rId34" Type="http://schemas.openxmlformats.org/officeDocument/2006/relationships/font" Target="fonts/font1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commentAuthors" Target="commentAuthor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214f55d80f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214f55d80f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2170d9890fa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2170d9890fa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d5260bdd85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d5260bdd85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213baf4f246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213baf4f246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213baf4f246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213baf4f246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874363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63731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213baf4f246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213baf4f246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02131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213baf4f246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213baf4f246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41440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214f55d80f7_1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214f55d80f7_1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53152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3225" y="1268125"/>
            <a:ext cx="6121800" cy="203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/>
          <p:nvPr/>
        </p:nvSpPr>
        <p:spPr>
          <a:xfrm rot="10800000" flipH="1">
            <a:off x="2746618" y="4489295"/>
            <a:ext cx="152400" cy="573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rot="10800000" flipH="1">
            <a:off x="2517693" y="4489295"/>
            <a:ext cx="152400" cy="573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 rot="-5400000" flipH="1">
            <a:off x="640143" y="3914195"/>
            <a:ext cx="577200" cy="1724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 rot="-5400000" flipH="1">
            <a:off x="1866985" y="4487640"/>
            <a:ext cx="574500" cy="574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 rot="-5400000" flipH="1">
            <a:off x="2012745" y="4633468"/>
            <a:ext cx="282900" cy="282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8501520" y="3470229"/>
            <a:ext cx="577200" cy="57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" name="Google Shape;16;p2"/>
          <p:cNvGrpSpPr/>
          <p:nvPr/>
        </p:nvGrpSpPr>
        <p:grpSpPr>
          <a:xfrm>
            <a:off x="8502940" y="731491"/>
            <a:ext cx="574369" cy="577647"/>
            <a:chOff x="2004100" y="1039050"/>
            <a:chExt cx="3592050" cy="3612550"/>
          </a:xfrm>
        </p:grpSpPr>
        <p:sp>
          <p:nvSpPr>
            <p:cNvPr id="17" name="Google Shape;17;p2"/>
            <p:cNvSpPr/>
            <p:nvPr/>
          </p:nvSpPr>
          <p:spPr>
            <a:xfrm>
              <a:off x="2004100" y="2855200"/>
              <a:ext cx="1785775" cy="1796400"/>
            </a:xfrm>
            <a:custGeom>
              <a:avLst/>
              <a:gdLst/>
              <a:ahLst/>
              <a:cxnLst/>
              <a:rect l="l" t="t" r="r" b="b"/>
              <a:pathLst>
                <a:path w="71431" h="71856" extrusionOk="0">
                  <a:moveTo>
                    <a:pt x="71431" y="0"/>
                  </a:moveTo>
                  <a:lnTo>
                    <a:pt x="71431" y="0"/>
                  </a:lnTo>
                  <a:cubicBezTo>
                    <a:pt x="31947" y="243"/>
                    <a:pt x="1" y="32311"/>
                    <a:pt x="1" y="71855"/>
                  </a:cubicBezTo>
                  <a:cubicBezTo>
                    <a:pt x="39545" y="71855"/>
                    <a:pt x="71218" y="39515"/>
                    <a:pt x="7143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2004100" y="1039050"/>
              <a:ext cx="1785775" cy="1796425"/>
            </a:xfrm>
            <a:custGeom>
              <a:avLst/>
              <a:gdLst/>
              <a:ahLst/>
              <a:cxnLst/>
              <a:rect l="l" t="t" r="r" b="b"/>
              <a:pathLst>
                <a:path w="71431" h="71857" extrusionOk="0">
                  <a:moveTo>
                    <a:pt x="1" y="1"/>
                  </a:moveTo>
                  <a:cubicBezTo>
                    <a:pt x="1" y="39546"/>
                    <a:pt x="31947" y="71613"/>
                    <a:pt x="71431" y="71856"/>
                  </a:cubicBezTo>
                  <a:cubicBezTo>
                    <a:pt x="71218" y="32342"/>
                    <a:pt x="39545" y="1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3810375" y="1039050"/>
              <a:ext cx="1785775" cy="1796425"/>
            </a:xfrm>
            <a:custGeom>
              <a:avLst/>
              <a:gdLst/>
              <a:ahLst/>
              <a:cxnLst/>
              <a:rect l="l" t="t" r="r" b="b"/>
              <a:pathLst>
                <a:path w="71431" h="71857" extrusionOk="0">
                  <a:moveTo>
                    <a:pt x="71430" y="1"/>
                  </a:moveTo>
                  <a:cubicBezTo>
                    <a:pt x="31885" y="1"/>
                    <a:pt x="213" y="32342"/>
                    <a:pt x="0" y="71856"/>
                  </a:cubicBezTo>
                  <a:cubicBezTo>
                    <a:pt x="39484" y="71613"/>
                    <a:pt x="71430" y="39546"/>
                    <a:pt x="7143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3810375" y="2855950"/>
              <a:ext cx="1785775" cy="1795650"/>
            </a:xfrm>
            <a:custGeom>
              <a:avLst/>
              <a:gdLst/>
              <a:ahLst/>
              <a:cxnLst/>
              <a:rect l="l" t="t" r="r" b="b"/>
              <a:pathLst>
                <a:path w="71431" h="71826" extrusionOk="0">
                  <a:moveTo>
                    <a:pt x="0" y="1"/>
                  </a:moveTo>
                  <a:cubicBezTo>
                    <a:pt x="213" y="39485"/>
                    <a:pt x="31885" y="71825"/>
                    <a:pt x="71430" y="71825"/>
                  </a:cubicBezTo>
                  <a:cubicBezTo>
                    <a:pt x="71430" y="32281"/>
                    <a:pt x="39484" y="213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" name="Google Shape;21;p2"/>
          <p:cNvGrpSpPr/>
          <p:nvPr/>
        </p:nvGrpSpPr>
        <p:grpSpPr>
          <a:xfrm>
            <a:off x="8502940" y="1386791"/>
            <a:ext cx="574369" cy="577647"/>
            <a:chOff x="2004100" y="1039050"/>
            <a:chExt cx="3592050" cy="3612550"/>
          </a:xfrm>
        </p:grpSpPr>
        <p:sp>
          <p:nvSpPr>
            <p:cNvPr id="22" name="Google Shape;22;p2"/>
            <p:cNvSpPr/>
            <p:nvPr/>
          </p:nvSpPr>
          <p:spPr>
            <a:xfrm>
              <a:off x="2004100" y="2855200"/>
              <a:ext cx="1785775" cy="1796400"/>
            </a:xfrm>
            <a:custGeom>
              <a:avLst/>
              <a:gdLst/>
              <a:ahLst/>
              <a:cxnLst/>
              <a:rect l="l" t="t" r="r" b="b"/>
              <a:pathLst>
                <a:path w="71431" h="71856" extrusionOk="0">
                  <a:moveTo>
                    <a:pt x="71431" y="0"/>
                  </a:moveTo>
                  <a:lnTo>
                    <a:pt x="71431" y="0"/>
                  </a:lnTo>
                  <a:cubicBezTo>
                    <a:pt x="31947" y="243"/>
                    <a:pt x="1" y="32311"/>
                    <a:pt x="1" y="71855"/>
                  </a:cubicBezTo>
                  <a:cubicBezTo>
                    <a:pt x="39545" y="71855"/>
                    <a:pt x="71218" y="39515"/>
                    <a:pt x="7143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2004100" y="1039050"/>
              <a:ext cx="1785775" cy="1796425"/>
            </a:xfrm>
            <a:custGeom>
              <a:avLst/>
              <a:gdLst/>
              <a:ahLst/>
              <a:cxnLst/>
              <a:rect l="l" t="t" r="r" b="b"/>
              <a:pathLst>
                <a:path w="71431" h="71857" extrusionOk="0">
                  <a:moveTo>
                    <a:pt x="1" y="1"/>
                  </a:moveTo>
                  <a:cubicBezTo>
                    <a:pt x="1" y="39546"/>
                    <a:pt x="31947" y="71613"/>
                    <a:pt x="71431" y="71856"/>
                  </a:cubicBezTo>
                  <a:cubicBezTo>
                    <a:pt x="71218" y="32342"/>
                    <a:pt x="39545" y="1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3810375" y="1039050"/>
              <a:ext cx="1785775" cy="1796425"/>
            </a:xfrm>
            <a:custGeom>
              <a:avLst/>
              <a:gdLst/>
              <a:ahLst/>
              <a:cxnLst/>
              <a:rect l="l" t="t" r="r" b="b"/>
              <a:pathLst>
                <a:path w="71431" h="71857" extrusionOk="0">
                  <a:moveTo>
                    <a:pt x="71430" y="1"/>
                  </a:moveTo>
                  <a:cubicBezTo>
                    <a:pt x="31885" y="1"/>
                    <a:pt x="213" y="32342"/>
                    <a:pt x="0" y="71856"/>
                  </a:cubicBezTo>
                  <a:cubicBezTo>
                    <a:pt x="39484" y="71613"/>
                    <a:pt x="71430" y="39546"/>
                    <a:pt x="7143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3810375" y="2855950"/>
              <a:ext cx="1785775" cy="1795650"/>
            </a:xfrm>
            <a:custGeom>
              <a:avLst/>
              <a:gdLst/>
              <a:ahLst/>
              <a:cxnLst/>
              <a:rect l="l" t="t" r="r" b="b"/>
              <a:pathLst>
                <a:path w="71431" h="71826" extrusionOk="0">
                  <a:moveTo>
                    <a:pt x="0" y="1"/>
                  </a:moveTo>
                  <a:cubicBezTo>
                    <a:pt x="213" y="39485"/>
                    <a:pt x="31885" y="71825"/>
                    <a:pt x="71430" y="71825"/>
                  </a:cubicBezTo>
                  <a:cubicBezTo>
                    <a:pt x="71430" y="32281"/>
                    <a:pt x="39484" y="213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" name="Google Shape;26;p2"/>
          <p:cNvSpPr/>
          <p:nvPr/>
        </p:nvSpPr>
        <p:spPr>
          <a:xfrm rot="-5400000">
            <a:off x="8501520" y="2163429"/>
            <a:ext cx="577200" cy="577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2"/>
          <p:cNvSpPr/>
          <p:nvPr/>
        </p:nvSpPr>
        <p:spPr>
          <a:xfrm rot="-5400000">
            <a:off x="8502938" y="2164716"/>
            <a:ext cx="574500" cy="574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2"/>
          <p:cNvSpPr/>
          <p:nvPr/>
        </p:nvSpPr>
        <p:spPr>
          <a:xfrm>
            <a:off x="8501520" y="2816829"/>
            <a:ext cx="577200" cy="5772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" name="Google Shape;29;p2"/>
          <p:cNvGrpSpPr/>
          <p:nvPr/>
        </p:nvGrpSpPr>
        <p:grpSpPr>
          <a:xfrm>
            <a:off x="8502940" y="76191"/>
            <a:ext cx="574369" cy="577647"/>
            <a:chOff x="2004100" y="1039050"/>
            <a:chExt cx="3592050" cy="3612550"/>
          </a:xfrm>
        </p:grpSpPr>
        <p:sp>
          <p:nvSpPr>
            <p:cNvPr id="30" name="Google Shape;30;p2"/>
            <p:cNvSpPr/>
            <p:nvPr/>
          </p:nvSpPr>
          <p:spPr>
            <a:xfrm>
              <a:off x="2004100" y="2855200"/>
              <a:ext cx="1785775" cy="1796400"/>
            </a:xfrm>
            <a:custGeom>
              <a:avLst/>
              <a:gdLst/>
              <a:ahLst/>
              <a:cxnLst/>
              <a:rect l="l" t="t" r="r" b="b"/>
              <a:pathLst>
                <a:path w="71431" h="71856" extrusionOk="0">
                  <a:moveTo>
                    <a:pt x="71431" y="0"/>
                  </a:moveTo>
                  <a:lnTo>
                    <a:pt x="71431" y="0"/>
                  </a:lnTo>
                  <a:cubicBezTo>
                    <a:pt x="31947" y="243"/>
                    <a:pt x="1" y="32311"/>
                    <a:pt x="1" y="71855"/>
                  </a:cubicBezTo>
                  <a:cubicBezTo>
                    <a:pt x="39545" y="71855"/>
                    <a:pt x="71218" y="39515"/>
                    <a:pt x="7143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2004100" y="1039050"/>
              <a:ext cx="1785775" cy="1796425"/>
            </a:xfrm>
            <a:custGeom>
              <a:avLst/>
              <a:gdLst/>
              <a:ahLst/>
              <a:cxnLst/>
              <a:rect l="l" t="t" r="r" b="b"/>
              <a:pathLst>
                <a:path w="71431" h="71857" extrusionOk="0">
                  <a:moveTo>
                    <a:pt x="1" y="1"/>
                  </a:moveTo>
                  <a:cubicBezTo>
                    <a:pt x="1" y="39546"/>
                    <a:pt x="31947" y="71613"/>
                    <a:pt x="71431" y="71856"/>
                  </a:cubicBezTo>
                  <a:cubicBezTo>
                    <a:pt x="71218" y="32342"/>
                    <a:pt x="39545" y="1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3810375" y="1039050"/>
              <a:ext cx="1785775" cy="1796425"/>
            </a:xfrm>
            <a:custGeom>
              <a:avLst/>
              <a:gdLst/>
              <a:ahLst/>
              <a:cxnLst/>
              <a:rect l="l" t="t" r="r" b="b"/>
              <a:pathLst>
                <a:path w="71431" h="71857" extrusionOk="0">
                  <a:moveTo>
                    <a:pt x="71430" y="1"/>
                  </a:moveTo>
                  <a:cubicBezTo>
                    <a:pt x="31885" y="1"/>
                    <a:pt x="213" y="32342"/>
                    <a:pt x="0" y="71856"/>
                  </a:cubicBezTo>
                  <a:cubicBezTo>
                    <a:pt x="39484" y="71613"/>
                    <a:pt x="71430" y="39546"/>
                    <a:pt x="7143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3810375" y="2855950"/>
              <a:ext cx="1785775" cy="1795650"/>
            </a:xfrm>
            <a:custGeom>
              <a:avLst/>
              <a:gdLst/>
              <a:ahLst/>
              <a:cxnLst/>
              <a:rect l="l" t="t" r="r" b="b"/>
              <a:pathLst>
                <a:path w="71431" h="71826" extrusionOk="0">
                  <a:moveTo>
                    <a:pt x="0" y="1"/>
                  </a:moveTo>
                  <a:cubicBezTo>
                    <a:pt x="213" y="39485"/>
                    <a:pt x="31885" y="71825"/>
                    <a:pt x="71430" y="71825"/>
                  </a:cubicBezTo>
                  <a:cubicBezTo>
                    <a:pt x="71430" y="32281"/>
                    <a:pt x="39484" y="213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6"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14"/>
          <p:cNvSpPr/>
          <p:nvPr/>
        </p:nvSpPr>
        <p:spPr>
          <a:xfrm rot="5400000">
            <a:off x="8490600" y="3182032"/>
            <a:ext cx="577200" cy="577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14"/>
          <p:cNvSpPr/>
          <p:nvPr/>
        </p:nvSpPr>
        <p:spPr>
          <a:xfrm rot="5400000">
            <a:off x="8491882" y="3183370"/>
            <a:ext cx="574500" cy="574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1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56" name="Google Shape;256;p14"/>
          <p:cNvSpPr txBox="1">
            <a:spLocks noGrp="1"/>
          </p:cNvSpPr>
          <p:nvPr>
            <p:ph type="subTitle" idx="1"/>
          </p:nvPr>
        </p:nvSpPr>
        <p:spPr>
          <a:xfrm>
            <a:off x="719975" y="1308850"/>
            <a:ext cx="5196600" cy="38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7" name="Google Shape;257;p14"/>
          <p:cNvSpPr txBox="1">
            <a:spLocks noGrp="1"/>
          </p:cNvSpPr>
          <p:nvPr>
            <p:ph type="subTitle" idx="2"/>
          </p:nvPr>
        </p:nvSpPr>
        <p:spPr>
          <a:xfrm>
            <a:off x="713225" y="1862925"/>
            <a:ext cx="6360300" cy="274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AutoNum type="arabicPeriod"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9pPr>
          </a:lstStyle>
          <a:p>
            <a:endParaRPr/>
          </a:p>
        </p:txBody>
      </p:sp>
      <p:sp>
        <p:nvSpPr>
          <p:cNvPr id="258" name="Google Shape;258;p14"/>
          <p:cNvSpPr/>
          <p:nvPr/>
        </p:nvSpPr>
        <p:spPr>
          <a:xfrm rot="5400000">
            <a:off x="8491882" y="2528645"/>
            <a:ext cx="574500" cy="5745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14"/>
          <p:cNvSpPr/>
          <p:nvPr/>
        </p:nvSpPr>
        <p:spPr>
          <a:xfrm rot="-5400000">
            <a:off x="8490525" y="1188482"/>
            <a:ext cx="577200" cy="5772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14"/>
          <p:cNvSpPr/>
          <p:nvPr/>
        </p:nvSpPr>
        <p:spPr>
          <a:xfrm rot="-5400000">
            <a:off x="286956" y="-134556"/>
            <a:ext cx="152400" cy="573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14"/>
          <p:cNvSpPr/>
          <p:nvPr/>
        </p:nvSpPr>
        <p:spPr>
          <a:xfrm rot="5400000">
            <a:off x="8637722" y="2674472"/>
            <a:ext cx="282900" cy="282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14"/>
          <p:cNvSpPr/>
          <p:nvPr/>
        </p:nvSpPr>
        <p:spPr>
          <a:xfrm rot="10800000">
            <a:off x="8490525" y="3838132"/>
            <a:ext cx="577200" cy="5772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14"/>
          <p:cNvSpPr/>
          <p:nvPr/>
        </p:nvSpPr>
        <p:spPr>
          <a:xfrm rot="-5400000">
            <a:off x="286956" y="94056"/>
            <a:ext cx="152400" cy="573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14"/>
          <p:cNvSpPr/>
          <p:nvPr/>
        </p:nvSpPr>
        <p:spPr>
          <a:xfrm rot="-5400000">
            <a:off x="8702913" y="1860363"/>
            <a:ext cx="152400" cy="573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14"/>
          <p:cNvSpPr/>
          <p:nvPr/>
        </p:nvSpPr>
        <p:spPr>
          <a:xfrm rot="-5400000">
            <a:off x="8702913" y="2089288"/>
            <a:ext cx="152400" cy="573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14"/>
          <p:cNvSpPr/>
          <p:nvPr/>
        </p:nvSpPr>
        <p:spPr>
          <a:xfrm rot="-5400000">
            <a:off x="8702913" y="1631438"/>
            <a:ext cx="152400" cy="573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7" name="Google Shape;267;p14"/>
          <p:cNvGrpSpPr/>
          <p:nvPr/>
        </p:nvGrpSpPr>
        <p:grpSpPr>
          <a:xfrm>
            <a:off x="75957" y="539491"/>
            <a:ext cx="574369" cy="577647"/>
            <a:chOff x="2004100" y="1039050"/>
            <a:chExt cx="3592050" cy="3612550"/>
          </a:xfrm>
        </p:grpSpPr>
        <p:sp>
          <p:nvSpPr>
            <p:cNvPr id="268" name="Google Shape;268;p14"/>
            <p:cNvSpPr/>
            <p:nvPr/>
          </p:nvSpPr>
          <p:spPr>
            <a:xfrm>
              <a:off x="2004100" y="2855200"/>
              <a:ext cx="1785775" cy="1796400"/>
            </a:xfrm>
            <a:custGeom>
              <a:avLst/>
              <a:gdLst/>
              <a:ahLst/>
              <a:cxnLst/>
              <a:rect l="l" t="t" r="r" b="b"/>
              <a:pathLst>
                <a:path w="71431" h="71856" extrusionOk="0">
                  <a:moveTo>
                    <a:pt x="71431" y="0"/>
                  </a:moveTo>
                  <a:lnTo>
                    <a:pt x="71431" y="0"/>
                  </a:lnTo>
                  <a:cubicBezTo>
                    <a:pt x="31947" y="243"/>
                    <a:pt x="1" y="32311"/>
                    <a:pt x="1" y="71855"/>
                  </a:cubicBezTo>
                  <a:cubicBezTo>
                    <a:pt x="39545" y="71855"/>
                    <a:pt x="71218" y="39515"/>
                    <a:pt x="7143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14"/>
            <p:cNvSpPr/>
            <p:nvPr/>
          </p:nvSpPr>
          <p:spPr>
            <a:xfrm>
              <a:off x="2004100" y="1039050"/>
              <a:ext cx="1785775" cy="1796425"/>
            </a:xfrm>
            <a:custGeom>
              <a:avLst/>
              <a:gdLst/>
              <a:ahLst/>
              <a:cxnLst/>
              <a:rect l="l" t="t" r="r" b="b"/>
              <a:pathLst>
                <a:path w="71431" h="71857" extrusionOk="0">
                  <a:moveTo>
                    <a:pt x="1" y="1"/>
                  </a:moveTo>
                  <a:cubicBezTo>
                    <a:pt x="1" y="39546"/>
                    <a:pt x="31947" y="71613"/>
                    <a:pt x="71431" y="71856"/>
                  </a:cubicBezTo>
                  <a:cubicBezTo>
                    <a:pt x="71218" y="32342"/>
                    <a:pt x="39545" y="1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14"/>
            <p:cNvSpPr/>
            <p:nvPr/>
          </p:nvSpPr>
          <p:spPr>
            <a:xfrm>
              <a:off x="3810375" y="1039050"/>
              <a:ext cx="1785775" cy="1796425"/>
            </a:xfrm>
            <a:custGeom>
              <a:avLst/>
              <a:gdLst/>
              <a:ahLst/>
              <a:cxnLst/>
              <a:rect l="l" t="t" r="r" b="b"/>
              <a:pathLst>
                <a:path w="71431" h="71857" extrusionOk="0">
                  <a:moveTo>
                    <a:pt x="71430" y="1"/>
                  </a:moveTo>
                  <a:cubicBezTo>
                    <a:pt x="31885" y="1"/>
                    <a:pt x="213" y="32342"/>
                    <a:pt x="0" y="71856"/>
                  </a:cubicBezTo>
                  <a:cubicBezTo>
                    <a:pt x="39484" y="71613"/>
                    <a:pt x="71430" y="39546"/>
                    <a:pt x="7143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14"/>
            <p:cNvSpPr/>
            <p:nvPr/>
          </p:nvSpPr>
          <p:spPr>
            <a:xfrm>
              <a:off x="3810375" y="2855950"/>
              <a:ext cx="1785775" cy="1795650"/>
            </a:xfrm>
            <a:custGeom>
              <a:avLst/>
              <a:gdLst/>
              <a:ahLst/>
              <a:cxnLst/>
              <a:rect l="l" t="t" r="r" b="b"/>
              <a:pathLst>
                <a:path w="71431" h="71826" extrusionOk="0">
                  <a:moveTo>
                    <a:pt x="0" y="1"/>
                  </a:moveTo>
                  <a:cubicBezTo>
                    <a:pt x="213" y="39485"/>
                    <a:pt x="31885" y="71825"/>
                    <a:pt x="71430" y="71825"/>
                  </a:cubicBezTo>
                  <a:cubicBezTo>
                    <a:pt x="71430" y="32281"/>
                    <a:pt x="39484" y="213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2" name="Google Shape;272;p14"/>
          <p:cNvSpPr/>
          <p:nvPr/>
        </p:nvSpPr>
        <p:spPr>
          <a:xfrm>
            <a:off x="7286101" y="-1394600"/>
            <a:ext cx="1781700" cy="17817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14"/>
          <p:cNvSpPr/>
          <p:nvPr/>
        </p:nvSpPr>
        <p:spPr>
          <a:xfrm>
            <a:off x="6364151" y="-1394600"/>
            <a:ext cx="1781700" cy="17817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14"/>
          <p:cNvSpPr/>
          <p:nvPr/>
        </p:nvSpPr>
        <p:spPr>
          <a:xfrm rot="5400000">
            <a:off x="8490600" y="4494232"/>
            <a:ext cx="577200" cy="577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5"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1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77" name="Google Shape;277;p15"/>
          <p:cNvSpPr txBox="1">
            <a:spLocks noGrp="1"/>
          </p:cNvSpPr>
          <p:nvPr>
            <p:ph type="subTitle" idx="1"/>
          </p:nvPr>
        </p:nvSpPr>
        <p:spPr>
          <a:xfrm>
            <a:off x="719975" y="1308850"/>
            <a:ext cx="7704000" cy="38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8" name="Google Shape;278;p15"/>
          <p:cNvSpPr txBox="1">
            <a:spLocks noGrp="1"/>
          </p:cNvSpPr>
          <p:nvPr>
            <p:ph type="subTitle" idx="2"/>
          </p:nvPr>
        </p:nvSpPr>
        <p:spPr>
          <a:xfrm>
            <a:off x="1237750" y="1862925"/>
            <a:ext cx="6668400" cy="191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9" name="Google Shape;279;p15"/>
          <p:cNvSpPr txBox="1">
            <a:spLocks noGrp="1"/>
          </p:cNvSpPr>
          <p:nvPr>
            <p:ph type="subTitle" idx="3"/>
          </p:nvPr>
        </p:nvSpPr>
        <p:spPr>
          <a:xfrm>
            <a:off x="713223" y="3938600"/>
            <a:ext cx="77175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0" name="Google Shape;280;p15"/>
          <p:cNvSpPr/>
          <p:nvPr/>
        </p:nvSpPr>
        <p:spPr>
          <a:xfrm rot="5400000">
            <a:off x="8491882" y="2528645"/>
            <a:ext cx="574500" cy="574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p15"/>
          <p:cNvSpPr/>
          <p:nvPr/>
        </p:nvSpPr>
        <p:spPr>
          <a:xfrm rot="-5400000">
            <a:off x="8490525" y="1220832"/>
            <a:ext cx="577200" cy="5772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p15"/>
          <p:cNvSpPr/>
          <p:nvPr/>
        </p:nvSpPr>
        <p:spPr>
          <a:xfrm rot="5400000">
            <a:off x="8704650" y="781150"/>
            <a:ext cx="152400" cy="573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15"/>
          <p:cNvSpPr/>
          <p:nvPr/>
        </p:nvSpPr>
        <p:spPr>
          <a:xfrm rot="5400000">
            <a:off x="8490600" y="1874545"/>
            <a:ext cx="577200" cy="577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15"/>
          <p:cNvSpPr/>
          <p:nvPr/>
        </p:nvSpPr>
        <p:spPr>
          <a:xfrm rot="5400000">
            <a:off x="8491882" y="1875882"/>
            <a:ext cx="574500" cy="574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p15"/>
          <p:cNvSpPr/>
          <p:nvPr/>
        </p:nvSpPr>
        <p:spPr>
          <a:xfrm rot="5400000">
            <a:off x="8637722" y="2674472"/>
            <a:ext cx="282900" cy="282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15"/>
          <p:cNvSpPr/>
          <p:nvPr/>
        </p:nvSpPr>
        <p:spPr>
          <a:xfrm rot="5400000">
            <a:off x="8704650" y="552225"/>
            <a:ext cx="152400" cy="573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p15"/>
          <p:cNvSpPr/>
          <p:nvPr/>
        </p:nvSpPr>
        <p:spPr>
          <a:xfrm rot="5400000">
            <a:off x="8704650" y="323300"/>
            <a:ext cx="152400" cy="573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5"/>
          <p:cNvSpPr/>
          <p:nvPr/>
        </p:nvSpPr>
        <p:spPr>
          <a:xfrm rot="5400000">
            <a:off x="8704650" y="94375"/>
            <a:ext cx="152400" cy="573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" name="Google Shape;289;p15"/>
          <p:cNvSpPr/>
          <p:nvPr/>
        </p:nvSpPr>
        <p:spPr>
          <a:xfrm rot="5400000">
            <a:off x="8704650" y="-134550"/>
            <a:ext cx="152400" cy="573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0" name="Google Shape;290;p15"/>
          <p:cNvGrpSpPr/>
          <p:nvPr/>
        </p:nvGrpSpPr>
        <p:grpSpPr>
          <a:xfrm>
            <a:off x="8491945" y="4489641"/>
            <a:ext cx="574369" cy="577647"/>
            <a:chOff x="2004100" y="1039050"/>
            <a:chExt cx="3592050" cy="3612550"/>
          </a:xfrm>
        </p:grpSpPr>
        <p:sp>
          <p:nvSpPr>
            <p:cNvPr id="291" name="Google Shape;291;p15"/>
            <p:cNvSpPr/>
            <p:nvPr/>
          </p:nvSpPr>
          <p:spPr>
            <a:xfrm>
              <a:off x="2004100" y="2855200"/>
              <a:ext cx="1785775" cy="1796400"/>
            </a:xfrm>
            <a:custGeom>
              <a:avLst/>
              <a:gdLst/>
              <a:ahLst/>
              <a:cxnLst/>
              <a:rect l="l" t="t" r="r" b="b"/>
              <a:pathLst>
                <a:path w="71431" h="71856" extrusionOk="0">
                  <a:moveTo>
                    <a:pt x="71431" y="0"/>
                  </a:moveTo>
                  <a:lnTo>
                    <a:pt x="71431" y="0"/>
                  </a:lnTo>
                  <a:cubicBezTo>
                    <a:pt x="31947" y="243"/>
                    <a:pt x="1" y="32311"/>
                    <a:pt x="1" y="71855"/>
                  </a:cubicBezTo>
                  <a:cubicBezTo>
                    <a:pt x="39545" y="71855"/>
                    <a:pt x="71218" y="39515"/>
                    <a:pt x="7143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15"/>
            <p:cNvSpPr/>
            <p:nvPr/>
          </p:nvSpPr>
          <p:spPr>
            <a:xfrm>
              <a:off x="2004100" y="1039050"/>
              <a:ext cx="1785775" cy="1796425"/>
            </a:xfrm>
            <a:custGeom>
              <a:avLst/>
              <a:gdLst/>
              <a:ahLst/>
              <a:cxnLst/>
              <a:rect l="l" t="t" r="r" b="b"/>
              <a:pathLst>
                <a:path w="71431" h="71857" extrusionOk="0">
                  <a:moveTo>
                    <a:pt x="1" y="1"/>
                  </a:moveTo>
                  <a:cubicBezTo>
                    <a:pt x="1" y="39546"/>
                    <a:pt x="31947" y="71613"/>
                    <a:pt x="71431" y="71856"/>
                  </a:cubicBezTo>
                  <a:cubicBezTo>
                    <a:pt x="71218" y="32342"/>
                    <a:pt x="39545" y="1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15"/>
            <p:cNvSpPr/>
            <p:nvPr/>
          </p:nvSpPr>
          <p:spPr>
            <a:xfrm>
              <a:off x="3810375" y="1039050"/>
              <a:ext cx="1785775" cy="1796425"/>
            </a:xfrm>
            <a:custGeom>
              <a:avLst/>
              <a:gdLst/>
              <a:ahLst/>
              <a:cxnLst/>
              <a:rect l="l" t="t" r="r" b="b"/>
              <a:pathLst>
                <a:path w="71431" h="71857" extrusionOk="0">
                  <a:moveTo>
                    <a:pt x="71430" y="1"/>
                  </a:moveTo>
                  <a:cubicBezTo>
                    <a:pt x="31885" y="1"/>
                    <a:pt x="213" y="32342"/>
                    <a:pt x="0" y="71856"/>
                  </a:cubicBezTo>
                  <a:cubicBezTo>
                    <a:pt x="39484" y="71613"/>
                    <a:pt x="71430" y="39546"/>
                    <a:pt x="7143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15"/>
            <p:cNvSpPr/>
            <p:nvPr/>
          </p:nvSpPr>
          <p:spPr>
            <a:xfrm>
              <a:off x="3810375" y="2855950"/>
              <a:ext cx="1785775" cy="1795650"/>
            </a:xfrm>
            <a:custGeom>
              <a:avLst/>
              <a:gdLst/>
              <a:ahLst/>
              <a:cxnLst/>
              <a:rect l="l" t="t" r="r" b="b"/>
              <a:pathLst>
                <a:path w="71431" h="71826" extrusionOk="0">
                  <a:moveTo>
                    <a:pt x="0" y="1"/>
                  </a:moveTo>
                  <a:cubicBezTo>
                    <a:pt x="213" y="39485"/>
                    <a:pt x="31885" y="71825"/>
                    <a:pt x="71430" y="71825"/>
                  </a:cubicBezTo>
                  <a:cubicBezTo>
                    <a:pt x="71430" y="32281"/>
                    <a:pt x="39484" y="213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5" name="Google Shape;295;p15"/>
          <p:cNvSpPr/>
          <p:nvPr/>
        </p:nvSpPr>
        <p:spPr>
          <a:xfrm rot="5400000">
            <a:off x="-1214124" y="998150"/>
            <a:ext cx="1781700" cy="17817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15"/>
          <p:cNvSpPr/>
          <p:nvPr/>
        </p:nvSpPr>
        <p:spPr>
          <a:xfrm rot="5400000">
            <a:off x="-1214124" y="76200"/>
            <a:ext cx="1781700" cy="17817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5_1"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1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99" name="Google Shape;299;p16"/>
          <p:cNvSpPr txBox="1">
            <a:spLocks noGrp="1"/>
          </p:cNvSpPr>
          <p:nvPr>
            <p:ph type="subTitle" idx="1"/>
          </p:nvPr>
        </p:nvSpPr>
        <p:spPr>
          <a:xfrm>
            <a:off x="713225" y="1463850"/>
            <a:ext cx="6465300" cy="15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00" name="Google Shape;300;p16"/>
          <p:cNvSpPr/>
          <p:nvPr/>
        </p:nvSpPr>
        <p:spPr>
          <a:xfrm>
            <a:off x="2756125" y="4489145"/>
            <a:ext cx="152400" cy="573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" name="Google Shape;301;p16"/>
          <p:cNvSpPr/>
          <p:nvPr/>
        </p:nvSpPr>
        <p:spPr>
          <a:xfrm>
            <a:off x="2527200" y="4489145"/>
            <a:ext cx="152400" cy="573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p16"/>
          <p:cNvSpPr/>
          <p:nvPr/>
        </p:nvSpPr>
        <p:spPr>
          <a:xfrm rot="-5400000">
            <a:off x="649650" y="3914045"/>
            <a:ext cx="577200" cy="1724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16"/>
          <p:cNvSpPr/>
          <p:nvPr/>
        </p:nvSpPr>
        <p:spPr>
          <a:xfrm rot="-5400000">
            <a:off x="1876493" y="4490200"/>
            <a:ext cx="574500" cy="574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p16"/>
          <p:cNvSpPr/>
          <p:nvPr/>
        </p:nvSpPr>
        <p:spPr>
          <a:xfrm rot="-5400000">
            <a:off x="2022253" y="4635972"/>
            <a:ext cx="282900" cy="282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p16"/>
          <p:cNvSpPr/>
          <p:nvPr/>
        </p:nvSpPr>
        <p:spPr>
          <a:xfrm rot="-5400000">
            <a:off x="8491943" y="2044495"/>
            <a:ext cx="574500" cy="5745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16"/>
          <p:cNvSpPr/>
          <p:nvPr/>
        </p:nvSpPr>
        <p:spPr>
          <a:xfrm rot="5400000">
            <a:off x="8490600" y="3381957"/>
            <a:ext cx="577200" cy="5772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16"/>
          <p:cNvSpPr/>
          <p:nvPr/>
        </p:nvSpPr>
        <p:spPr>
          <a:xfrm rot="-5400000">
            <a:off x="8637703" y="2190267"/>
            <a:ext cx="282900" cy="282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p16"/>
          <p:cNvSpPr/>
          <p:nvPr/>
        </p:nvSpPr>
        <p:spPr>
          <a:xfrm>
            <a:off x="8490600" y="732307"/>
            <a:ext cx="577200" cy="5772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p16"/>
          <p:cNvSpPr/>
          <p:nvPr/>
        </p:nvSpPr>
        <p:spPr>
          <a:xfrm rot="-5400000">
            <a:off x="8490525" y="1388407"/>
            <a:ext cx="577200" cy="577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p16"/>
          <p:cNvSpPr/>
          <p:nvPr/>
        </p:nvSpPr>
        <p:spPr>
          <a:xfrm rot="-5400000">
            <a:off x="8491943" y="1389770"/>
            <a:ext cx="574500" cy="574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p16"/>
          <p:cNvSpPr/>
          <p:nvPr/>
        </p:nvSpPr>
        <p:spPr>
          <a:xfrm rot="5400000">
            <a:off x="8703013" y="2713377"/>
            <a:ext cx="152400" cy="573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p16"/>
          <p:cNvSpPr/>
          <p:nvPr/>
        </p:nvSpPr>
        <p:spPr>
          <a:xfrm rot="5400000">
            <a:off x="8703013" y="2484452"/>
            <a:ext cx="152400" cy="573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p16"/>
          <p:cNvSpPr/>
          <p:nvPr/>
        </p:nvSpPr>
        <p:spPr>
          <a:xfrm rot="5400000">
            <a:off x="8703013" y="2942302"/>
            <a:ext cx="152400" cy="573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p16"/>
          <p:cNvSpPr/>
          <p:nvPr/>
        </p:nvSpPr>
        <p:spPr>
          <a:xfrm rot="-5400000">
            <a:off x="8490525" y="76207"/>
            <a:ext cx="577200" cy="577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16"/>
          <p:cNvSpPr/>
          <p:nvPr/>
        </p:nvSpPr>
        <p:spPr>
          <a:xfrm>
            <a:off x="998151" y="-1394600"/>
            <a:ext cx="1781700" cy="17817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16"/>
          <p:cNvSpPr/>
          <p:nvPr/>
        </p:nvSpPr>
        <p:spPr>
          <a:xfrm>
            <a:off x="76201" y="-1394600"/>
            <a:ext cx="1781700" cy="17817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7" name="Google Shape;317;p16"/>
          <p:cNvGrpSpPr/>
          <p:nvPr/>
        </p:nvGrpSpPr>
        <p:grpSpPr>
          <a:xfrm>
            <a:off x="2948432" y="4491516"/>
            <a:ext cx="574369" cy="577647"/>
            <a:chOff x="2004100" y="1039050"/>
            <a:chExt cx="3592050" cy="3612550"/>
          </a:xfrm>
        </p:grpSpPr>
        <p:sp>
          <p:nvSpPr>
            <p:cNvPr id="318" name="Google Shape;318;p16"/>
            <p:cNvSpPr/>
            <p:nvPr/>
          </p:nvSpPr>
          <p:spPr>
            <a:xfrm>
              <a:off x="2004100" y="2855200"/>
              <a:ext cx="1785775" cy="1796400"/>
            </a:xfrm>
            <a:custGeom>
              <a:avLst/>
              <a:gdLst/>
              <a:ahLst/>
              <a:cxnLst/>
              <a:rect l="l" t="t" r="r" b="b"/>
              <a:pathLst>
                <a:path w="71431" h="71856" extrusionOk="0">
                  <a:moveTo>
                    <a:pt x="71431" y="0"/>
                  </a:moveTo>
                  <a:lnTo>
                    <a:pt x="71431" y="0"/>
                  </a:lnTo>
                  <a:cubicBezTo>
                    <a:pt x="31947" y="243"/>
                    <a:pt x="1" y="32311"/>
                    <a:pt x="1" y="71855"/>
                  </a:cubicBezTo>
                  <a:cubicBezTo>
                    <a:pt x="39545" y="71855"/>
                    <a:pt x="71218" y="39515"/>
                    <a:pt x="7143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16"/>
            <p:cNvSpPr/>
            <p:nvPr/>
          </p:nvSpPr>
          <p:spPr>
            <a:xfrm>
              <a:off x="2004100" y="1039050"/>
              <a:ext cx="1785775" cy="1796425"/>
            </a:xfrm>
            <a:custGeom>
              <a:avLst/>
              <a:gdLst/>
              <a:ahLst/>
              <a:cxnLst/>
              <a:rect l="l" t="t" r="r" b="b"/>
              <a:pathLst>
                <a:path w="71431" h="71857" extrusionOk="0">
                  <a:moveTo>
                    <a:pt x="1" y="1"/>
                  </a:moveTo>
                  <a:cubicBezTo>
                    <a:pt x="1" y="39546"/>
                    <a:pt x="31947" y="71613"/>
                    <a:pt x="71431" y="71856"/>
                  </a:cubicBezTo>
                  <a:cubicBezTo>
                    <a:pt x="71218" y="32342"/>
                    <a:pt x="39545" y="1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16"/>
            <p:cNvSpPr/>
            <p:nvPr/>
          </p:nvSpPr>
          <p:spPr>
            <a:xfrm>
              <a:off x="3810375" y="1039050"/>
              <a:ext cx="1785775" cy="1796425"/>
            </a:xfrm>
            <a:custGeom>
              <a:avLst/>
              <a:gdLst/>
              <a:ahLst/>
              <a:cxnLst/>
              <a:rect l="l" t="t" r="r" b="b"/>
              <a:pathLst>
                <a:path w="71431" h="71857" extrusionOk="0">
                  <a:moveTo>
                    <a:pt x="71430" y="1"/>
                  </a:moveTo>
                  <a:cubicBezTo>
                    <a:pt x="31885" y="1"/>
                    <a:pt x="213" y="32342"/>
                    <a:pt x="0" y="71856"/>
                  </a:cubicBezTo>
                  <a:cubicBezTo>
                    <a:pt x="39484" y="71613"/>
                    <a:pt x="71430" y="39546"/>
                    <a:pt x="7143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16"/>
            <p:cNvSpPr/>
            <p:nvPr/>
          </p:nvSpPr>
          <p:spPr>
            <a:xfrm>
              <a:off x="3810375" y="2855950"/>
              <a:ext cx="1785775" cy="1795650"/>
            </a:xfrm>
            <a:custGeom>
              <a:avLst/>
              <a:gdLst/>
              <a:ahLst/>
              <a:cxnLst/>
              <a:rect l="l" t="t" r="r" b="b"/>
              <a:pathLst>
                <a:path w="71431" h="71826" extrusionOk="0">
                  <a:moveTo>
                    <a:pt x="0" y="1"/>
                  </a:moveTo>
                  <a:cubicBezTo>
                    <a:pt x="213" y="39485"/>
                    <a:pt x="31885" y="71825"/>
                    <a:pt x="71430" y="71825"/>
                  </a:cubicBezTo>
                  <a:cubicBezTo>
                    <a:pt x="71430" y="32281"/>
                    <a:pt x="39484" y="213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18"/>
          <p:cNvSpPr/>
          <p:nvPr/>
        </p:nvSpPr>
        <p:spPr>
          <a:xfrm rot="-5400000" flipH="1">
            <a:off x="77363" y="2528645"/>
            <a:ext cx="574500" cy="574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18"/>
          <p:cNvSpPr/>
          <p:nvPr/>
        </p:nvSpPr>
        <p:spPr>
          <a:xfrm rot="5400000" flipH="1">
            <a:off x="76020" y="1220832"/>
            <a:ext cx="577200" cy="5772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p18"/>
          <p:cNvSpPr/>
          <p:nvPr/>
        </p:nvSpPr>
        <p:spPr>
          <a:xfrm rot="-5400000" flipH="1">
            <a:off x="286695" y="781150"/>
            <a:ext cx="152400" cy="573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" name="Google Shape;354;p18"/>
          <p:cNvSpPr/>
          <p:nvPr/>
        </p:nvSpPr>
        <p:spPr>
          <a:xfrm rot="-5400000" flipH="1">
            <a:off x="75945" y="1874545"/>
            <a:ext cx="577200" cy="577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" name="Google Shape;355;p18"/>
          <p:cNvSpPr/>
          <p:nvPr/>
        </p:nvSpPr>
        <p:spPr>
          <a:xfrm rot="-5400000" flipH="1">
            <a:off x="77363" y="1875882"/>
            <a:ext cx="574500" cy="574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p18"/>
          <p:cNvSpPr/>
          <p:nvPr/>
        </p:nvSpPr>
        <p:spPr>
          <a:xfrm rot="-5400000" flipH="1">
            <a:off x="223123" y="2674472"/>
            <a:ext cx="282900" cy="282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p18"/>
          <p:cNvSpPr/>
          <p:nvPr/>
        </p:nvSpPr>
        <p:spPr>
          <a:xfrm rot="-5400000" flipH="1">
            <a:off x="286695" y="552225"/>
            <a:ext cx="152400" cy="573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p18"/>
          <p:cNvSpPr/>
          <p:nvPr/>
        </p:nvSpPr>
        <p:spPr>
          <a:xfrm rot="-5400000" flipH="1">
            <a:off x="286695" y="323300"/>
            <a:ext cx="152400" cy="573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p18"/>
          <p:cNvSpPr/>
          <p:nvPr/>
        </p:nvSpPr>
        <p:spPr>
          <a:xfrm rot="-5400000" flipH="1">
            <a:off x="286695" y="94375"/>
            <a:ext cx="152400" cy="573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18"/>
          <p:cNvSpPr/>
          <p:nvPr/>
        </p:nvSpPr>
        <p:spPr>
          <a:xfrm rot="-5400000" flipH="1">
            <a:off x="286695" y="-134550"/>
            <a:ext cx="152400" cy="573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1" name="Google Shape;361;p18"/>
          <p:cNvGrpSpPr/>
          <p:nvPr/>
        </p:nvGrpSpPr>
        <p:grpSpPr>
          <a:xfrm flipH="1">
            <a:off x="8493431" y="92491"/>
            <a:ext cx="574369" cy="577647"/>
            <a:chOff x="2004100" y="1039050"/>
            <a:chExt cx="3592050" cy="3612550"/>
          </a:xfrm>
        </p:grpSpPr>
        <p:sp>
          <p:nvSpPr>
            <p:cNvPr id="362" name="Google Shape;362;p18"/>
            <p:cNvSpPr/>
            <p:nvPr/>
          </p:nvSpPr>
          <p:spPr>
            <a:xfrm>
              <a:off x="2004100" y="2855200"/>
              <a:ext cx="1785775" cy="1796400"/>
            </a:xfrm>
            <a:custGeom>
              <a:avLst/>
              <a:gdLst/>
              <a:ahLst/>
              <a:cxnLst/>
              <a:rect l="l" t="t" r="r" b="b"/>
              <a:pathLst>
                <a:path w="71431" h="71856" extrusionOk="0">
                  <a:moveTo>
                    <a:pt x="71431" y="0"/>
                  </a:moveTo>
                  <a:lnTo>
                    <a:pt x="71431" y="0"/>
                  </a:lnTo>
                  <a:cubicBezTo>
                    <a:pt x="31947" y="243"/>
                    <a:pt x="1" y="32311"/>
                    <a:pt x="1" y="71855"/>
                  </a:cubicBezTo>
                  <a:cubicBezTo>
                    <a:pt x="39545" y="71855"/>
                    <a:pt x="71218" y="39515"/>
                    <a:pt x="7143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18"/>
            <p:cNvSpPr/>
            <p:nvPr/>
          </p:nvSpPr>
          <p:spPr>
            <a:xfrm>
              <a:off x="2004100" y="1039050"/>
              <a:ext cx="1785775" cy="1796425"/>
            </a:xfrm>
            <a:custGeom>
              <a:avLst/>
              <a:gdLst/>
              <a:ahLst/>
              <a:cxnLst/>
              <a:rect l="l" t="t" r="r" b="b"/>
              <a:pathLst>
                <a:path w="71431" h="71857" extrusionOk="0">
                  <a:moveTo>
                    <a:pt x="1" y="1"/>
                  </a:moveTo>
                  <a:cubicBezTo>
                    <a:pt x="1" y="39546"/>
                    <a:pt x="31947" y="71613"/>
                    <a:pt x="71431" y="71856"/>
                  </a:cubicBezTo>
                  <a:cubicBezTo>
                    <a:pt x="71218" y="32342"/>
                    <a:pt x="39545" y="1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18"/>
            <p:cNvSpPr/>
            <p:nvPr/>
          </p:nvSpPr>
          <p:spPr>
            <a:xfrm>
              <a:off x="3810375" y="1039050"/>
              <a:ext cx="1785775" cy="1796425"/>
            </a:xfrm>
            <a:custGeom>
              <a:avLst/>
              <a:gdLst/>
              <a:ahLst/>
              <a:cxnLst/>
              <a:rect l="l" t="t" r="r" b="b"/>
              <a:pathLst>
                <a:path w="71431" h="71857" extrusionOk="0">
                  <a:moveTo>
                    <a:pt x="71430" y="1"/>
                  </a:moveTo>
                  <a:cubicBezTo>
                    <a:pt x="31885" y="1"/>
                    <a:pt x="213" y="32342"/>
                    <a:pt x="0" y="71856"/>
                  </a:cubicBezTo>
                  <a:cubicBezTo>
                    <a:pt x="39484" y="71613"/>
                    <a:pt x="71430" y="39546"/>
                    <a:pt x="7143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18"/>
            <p:cNvSpPr/>
            <p:nvPr/>
          </p:nvSpPr>
          <p:spPr>
            <a:xfrm>
              <a:off x="3810375" y="2855950"/>
              <a:ext cx="1785775" cy="1795650"/>
            </a:xfrm>
            <a:custGeom>
              <a:avLst/>
              <a:gdLst/>
              <a:ahLst/>
              <a:cxnLst/>
              <a:rect l="l" t="t" r="r" b="b"/>
              <a:pathLst>
                <a:path w="71431" h="71826" extrusionOk="0">
                  <a:moveTo>
                    <a:pt x="0" y="1"/>
                  </a:moveTo>
                  <a:cubicBezTo>
                    <a:pt x="213" y="39485"/>
                    <a:pt x="31885" y="71825"/>
                    <a:pt x="71430" y="71825"/>
                  </a:cubicBezTo>
                  <a:cubicBezTo>
                    <a:pt x="71430" y="32281"/>
                    <a:pt x="39484" y="213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6" name="Google Shape;366;p18"/>
          <p:cNvSpPr/>
          <p:nvPr/>
        </p:nvSpPr>
        <p:spPr>
          <a:xfrm rot="-5400000" flipH="1">
            <a:off x="8704418" y="4704138"/>
            <a:ext cx="152400" cy="573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p18"/>
          <p:cNvSpPr/>
          <p:nvPr/>
        </p:nvSpPr>
        <p:spPr>
          <a:xfrm rot="-5400000" flipH="1">
            <a:off x="8704418" y="4475526"/>
            <a:ext cx="152400" cy="573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8" name="Google Shape;368;p18"/>
          <p:cNvGrpSpPr/>
          <p:nvPr/>
        </p:nvGrpSpPr>
        <p:grpSpPr>
          <a:xfrm rot="10800000" flipH="1">
            <a:off x="8493419" y="3370244"/>
            <a:ext cx="574369" cy="577647"/>
            <a:chOff x="2004100" y="1039050"/>
            <a:chExt cx="3592050" cy="3612550"/>
          </a:xfrm>
        </p:grpSpPr>
        <p:sp>
          <p:nvSpPr>
            <p:cNvPr id="369" name="Google Shape;369;p18"/>
            <p:cNvSpPr/>
            <p:nvPr/>
          </p:nvSpPr>
          <p:spPr>
            <a:xfrm>
              <a:off x="2004100" y="2855200"/>
              <a:ext cx="1785775" cy="1796400"/>
            </a:xfrm>
            <a:custGeom>
              <a:avLst/>
              <a:gdLst/>
              <a:ahLst/>
              <a:cxnLst/>
              <a:rect l="l" t="t" r="r" b="b"/>
              <a:pathLst>
                <a:path w="71431" h="71856" extrusionOk="0">
                  <a:moveTo>
                    <a:pt x="71431" y="0"/>
                  </a:moveTo>
                  <a:lnTo>
                    <a:pt x="71431" y="0"/>
                  </a:lnTo>
                  <a:cubicBezTo>
                    <a:pt x="31947" y="243"/>
                    <a:pt x="1" y="32311"/>
                    <a:pt x="1" y="71855"/>
                  </a:cubicBezTo>
                  <a:cubicBezTo>
                    <a:pt x="39545" y="71855"/>
                    <a:pt x="71218" y="39515"/>
                    <a:pt x="7143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18"/>
            <p:cNvSpPr/>
            <p:nvPr/>
          </p:nvSpPr>
          <p:spPr>
            <a:xfrm>
              <a:off x="2004100" y="1039050"/>
              <a:ext cx="1785775" cy="1796425"/>
            </a:xfrm>
            <a:custGeom>
              <a:avLst/>
              <a:gdLst/>
              <a:ahLst/>
              <a:cxnLst/>
              <a:rect l="l" t="t" r="r" b="b"/>
              <a:pathLst>
                <a:path w="71431" h="71857" extrusionOk="0">
                  <a:moveTo>
                    <a:pt x="1" y="1"/>
                  </a:moveTo>
                  <a:cubicBezTo>
                    <a:pt x="1" y="39546"/>
                    <a:pt x="31947" y="71613"/>
                    <a:pt x="71431" y="71856"/>
                  </a:cubicBezTo>
                  <a:cubicBezTo>
                    <a:pt x="71218" y="32342"/>
                    <a:pt x="39545" y="1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18"/>
            <p:cNvSpPr/>
            <p:nvPr/>
          </p:nvSpPr>
          <p:spPr>
            <a:xfrm>
              <a:off x="3810375" y="1039050"/>
              <a:ext cx="1785775" cy="1796425"/>
            </a:xfrm>
            <a:custGeom>
              <a:avLst/>
              <a:gdLst/>
              <a:ahLst/>
              <a:cxnLst/>
              <a:rect l="l" t="t" r="r" b="b"/>
              <a:pathLst>
                <a:path w="71431" h="71857" extrusionOk="0">
                  <a:moveTo>
                    <a:pt x="71430" y="1"/>
                  </a:moveTo>
                  <a:cubicBezTo>
                    <a:pt x="31885" y="1"/>
                    <a:pt x="213" y="32342"/>
                    <a:pt x="0" y="71856"/>
                  </a:cubicBezTo>
                  <a:cubicBezTo>
                    <a:pt x="39484" y="71613"/>
                    <a:pt x="71430" y="39546"/>
                    <a:pt x="7143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18"/>
            <p:cNvSpPr/>
            <p:nvPr/>
          </p:nvSpPr>
          <p:spPr>
            <a:xfrm>
              <a:off x="3810375" y="2855950"/>
              <a:ext cx="1785775" cy="1795650"/>
            </a:xfrm>
            <a:custGeom>
              <a:avLst/>
              <a:gdLst/>
              <a:ahLst/>
              <a:cxnLst/>
              <a:rect l="l" t="t" r="r" b="b"/>
              <a:pathLst>
                <a:path w="71431" h="71826" extrusionOk="0">
                  <a:moveTo>
                    <a:pt x="0" y="1"/>
                  </a:moveTo>
                  <a:cubicBezTo>
                    <a:pt x="213" y="39485"/>
                    <a:pt x="31885" y="71825"/>
                    <a:pt x="71430" y="71825"/>
                  </a:cubicBezTo>
                  <a:cubicBezTo>
                    <a:pt x="71430" y="32281"/>
                    <a:pt x="39484" y="213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3" name="Google Shape;373;p18"/>
          <p:cNvGrpSpPr/>
          <p:nvPr/>
        </p:nvGrpSpPr>
        <p:grpSpPr>
          <a:xfrm rot="10800000" flipH="1">
            <a:off x="8493419" y="4026344"/>
            <a:ext cx="574369" cy="577647"/>
            <a:chOff x="2004100" y="1039050"/>
            <a:chExt cx="3592050" cy="3612550"/>
          </a:xfrm>
        </p:grpSpPr>
        <p:sp>
          <p:nvSpPr>
            <p:cNvPr id="374" name="Google Shape;374;p18"/>
            <p:cNvSpPr/>
            <p:nvPr/>
          </p:nvSpPr>
          <p:spPr>
            <a:xfrm>
              <a:off x="2004100" y="2855200"/>
              <a:ext cx="1785775" cy="1796400"/>
            </a:xfrm>
            <a:custGeom>
              <a:avLst/>
              <a:gdLst/>
              <a:ahLst/>
              <a:cxnLst/>
              <a:rect l="l" t="t" r="r" b="b"/>
              <a:pathLst>
                <a:path w="71431" h="71856" extrusionOk="0">
                  <a:moveTo>
                    <a:pt x="71431" y="0"/>
                  </a:moveTo>
                  <a:lnTo>
                    <a:pt x="71431" y="0"/>
                  </a:lnTo>
                  <a:cubicBezTo>
                    <a:pt x="31947" y="243"/>
                    <a:pt x="1" y="32311"/>
                    <a:pt x="1" y="71855"/>
                  </a:cubicBezTo>
                  <a:cubicBezTo>
                    <a:pt x="39545" y="71855"/>
                    <a:pt x="71218" y="39515"/>
                    <a:pt x="7143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18"/>
            <p:cNvSpPr/>
            <p:nvPr/>
          </p:nvSpPr>
          <p:spPr>
            <a:xfrm>
              <a:off x="2004100" y="1039050"/>
              <a:ext cx="1785775" cy="1796425"/>
            </a:xfrm>
            <a:custGeom>
              <a:avLst/>
              <a:gdLst/>
              <a:ahLst/>
              <a:cxnLst/>
              <a:rect l="l" t="t" r="r" b="b"/>
              <a:pathLst>
                <a:path w="71431" h="71857" extrusionOk="0">
                  <a:moveTo>
                    <a:pt x="1" y="1"/>
                  </a:moveTo>
                  <a:cubicBezTo>
                    <a:pt x="1" y="39546"/>
                    <a:pt x="31947" y="71613"/>
                    <a:pt x="71431" y="71856"/>
                  </a:cubicBezTo>
                  <a:cubicBezTo>
                    <a:pt x="71218" y="32342"/>
                    <a:pt x="39545" y="1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18"/>
            <p:cNvSpPr/>
            <p:nvPr/>
          </p:nvSpPr>
          <p:spPr>
            <a:xfrm>
              <a:off x="3810375" y="1039050"/>
              <a:ext cx="1785775" cy="1796425"/>
            </a:xfrm>
            <a:custGeom>
              <a:avLst/>
              <a:gdLst/>
              <a:ahLst/>
              <a:cxnLst/>
              <a:rect l="l" t="t" r="r" b="b"/>
              <a:pathLst>
                <a:path w="71431" h="71857" extrusionOk="0">
                  <a:moveTo>
                    <a:pt x="71430" y="1"/>
                  </a:moveTo>
                  <a:cubicBezTo>
                    <a:pt x="31885" y="1"/>
                    <a:pt x="213" y="32342"/>
                    <a:pt x="0" y="71856"/>
                  </a:cubicBezTo>
                  <a:cubicBezTo>
                    <a:pt x="39484" y="71613"/>
                    <a:pt x="71430" y="39546"/>
                    <a:pt x="7143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18"/>
            <p:cNvSpPr/>
            <p:nvPr/>
          </p:nvSpPr>
          <p:spPr>
            <a:xfrm>
              <a:off x="3810375" y="2855950"/>
              <a:ext cx="1785775" cy="1795650"/>
            </a:xfrm>
            <a:custGeom>
              <a:avLst/>
              <a:gdLst/>
              <a:ahLst/>
              <a:cxnLst/>
              <a:rect l="l" t="t" r="r" b="b"/>
              <a:pathLst>
                <a:path w="71431" h="71826" extrusionOk="0">
                  <a:moveTo>
                    <a:pt x="0" y="1"/>
                  </a:moveTo>
                  <a:cubicBezTo>
                    <a:pt x="213" y="39485"/>
                    <a:pt x="31885" y="71825"/>
                    <a:pt x="71430" y="71825"/>
                  </a:cubicBezTo>
                  <a:cubicBezTo>
                    <a:pt x="71430" y="32281"/>
                    <a:pt x="39484" y="213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19"/>
          <p:cNvSpPr/>
          <p:nvPr/>
        </p:nvSpPr>
        <p:spPr>
          <a:xfrm rot="10800000" flipH="1">
            <a:off x="2746618" y="4489295"/>
            <a:ext cx="152400" cy="573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" name="Google Shape;380;p19"/>
          <p:cNvSpPr/>
          <p:nvPr/>
        </p:nvSpPr>
        <p:spPr>
          <a:xfrm rot="10800000" flipH="1">
            <a:off x="2517693" y="4489295"/>
            <a:ext cx="152400" cy="573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p19"/>
          <p:cNvSpPr/>
          <p:nvPr/>
        </p:nvSpPr>
        <p:spPr>
          <a:xfrm rot="-5400000" flipH="1">
            <a:off x="640143" y="3914195"/>
            <a:ext cx="577200" cy="1724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" name="Google Shape;382;p19"/>
          <p:cNvSpPr/>
          <p:nvPr/>
        </p:nvSpPr>
        <p:spPr>
          <a:xfrm rot="-5400000" flipH="1">
            <a:off x="1866985" y="4487640"/>
            <a:ext cx="574500" cy="574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" name="Google Shape;383;p19"/>
          <p:cNvSpPr/>
          <p:nvPr/>
        </p:nvSpPr>
        <p:spPr>
          <a:xfrm rot="-5400000" flipH="1">
            <a:off x="2012745" y="4633468"/>
            <a:ext cx="282900" cy="282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p19"/>
          <p:cNvSpPr/>
          <p:nvPr/>
        </p:nvSpPr>
        <p:spPr>
          <a:xfrm rot="5400000">
            <a:off x="8491882" y="2528645"/>
            <a:ext cx="574500" cy="574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19"/>
          <p:cNvSpPr/>
          <p:nvPr/>
        </p:nvSpPr>
        <p:spPr>
          <a:xfrm rot="-5400000">
            <a:off x="8490525" y="1220832"/>
            <a:ext cx="577200" cy="5772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" name="Google Shape;386;p19"/>
          <p:cNvSpPr/>
          <p:nvPr/>
        </p:nvSpPr>
        <p:spPr>
          <a:xfrm rot="5400000">
            <a:off x="8704650" y="781150"/>
            <a:ext cx="152400" cy="573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" name="Google Shape;387;p19"/>
          <p:cNvSpPr/>
          <p:nvPr/>
        </p:nvSpPr>
        <p:spPr>
          <a:xfrm rot="5400000">
            <a:off x="8490600" y="1874545"/>
            <a:ext cx="577200" cy="577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" name="Google Shape;388;p19"/>
          <p:cNvSpPr/>
          <p:nvPr/>
        </p:nvSpPr>
        <p:spPr>
          <a:xfrm rot="5400000">
            <a:off x="8491882" y="1875882"/>
            <a:ext cx="574500" cy="574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" name="Google Shape;389;p19"/>
          <p:cNvSpPr/>
          <p:nvPr/>
        </p:nvSpPr>
        <p:spPr>
          <a:xfrm rot="5400000">
            <a:off x="8637722" y="2674472"/>
            <a:ext cx="282900" cy="282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" name="Google Shape;390;p19"/>
          <p:cNvSpPr/>
          <p:nvPr/>
        </p:nvSpPr>
        <p:spPr>
          <a:xfrm rot="5400000">
            <a:off x="8704650" y="552225"/>
            <a:ext cx="152400" cy="573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19"/>
          <p:cNvSpPr/>
          <p:nvPr/>
        </p:nvSpPr>
        <p:spPr>
          <a:xfrm rot="5400000">
            <a:off x="8704650" y="323300"/>
            <a:ext cx="152400" cy="573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" name="Google Shape;392;p19"/>
          <p:cNvSpPr/>
          <p:nvPr/>
        </p:nvSpPr>
        <p:spPr>
          <a:xfrm rot="5400000">
            <a:off x="8704650" y="94375"/>
            <a:ext cx="152400" cy="573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" name="Google Shape;393;p19"/>
          <p:cNvSpPr/>
          <p:nvPr/>
        </p:nvSpPr>
        <p:spPr>
          <a:xfrm rot="5400000">
            <a:off x="8704650" y="-134550"/>
            <a:ext cx="152400" cy="573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4" name="Google Shape;394;p19"/>
          <p:cNvGrpSpPr/>
          <p:nvPr/>
        </p:nvGrpSpPr>
        <p:grpSpPr>
          <a:xfrm>
            <a:off x="8491945" y="4489641"/>
            <a:ext cx="574369" cy="577647"/>
            <a:chOff x="2004100" y="1039050"/>
            <a:chExt cx="3592050" cy="3612550"/>
          </a:xfrm>
        </p:grpSpPr>
        <p:sp>
          <p:nvSpPr>
            <p:cNvPr id="395" name="Google Shape;395;p19"/>
            <p:cNvSpPr/>
            <p:nvPr/>
          </p:nvSpPr>
          <p:spPr>
            <a:xfrm>
              <a:off x="2004100" y="2855200"/>
              <a:ext cx="1785775" cy="1796400"/>
            </a:xfrm>
            <a:custGeom>
              <a:avLst/>
              <a:gdLst/>
              <a:ahLst/>
              <a:cxnLst/>
              <a:rect l="l" t="t" r="r" b="b"/>
              <a:pathLst>
                <a:path w="71431" h="71856" extrusionOk="0">
                  <a:moveTo>
                    <a:pt x="71431" y="0"/>
                  </a:moveTo>
                  <a:lnTo>
                    <a:pt x="71431" y="0"/>
                  </a:lnTo>
                  <a:cubicBezTo>
                    <a:pt x="31947" y="243"/>
                    <a:pt x="1" y="32311"/>
                    <a:pt x="1" y="71855"/>
                  </a:cubicBezTo>
                  <a:cubicBezTo>
                    <a:pt x="39545" y="71855"/>
                    <a:pt x="71218" y="39515"/>
                    <a:pt x="7143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19"/>
            <p:cNvSpPr/>
            <p:nvPr/>
          </p:nvSpPr>
          <p:spPr>
            <a:xfrm>
              <a:off x="2004100" y="1039050"/>
              <a:ext cx="1785775" cy="1796425"/>
            </a:xfrm>
            <a:custGeom>
              <a:avLst/>
              <a:gdLst/>
              <a:ahLst/>
              <a:cxnLst/>
              <a:rect l="l" t="t" r="r" b="b"/>
              <a:pathLst>
                <a:path w="71431" h="71857" extrusionOk="0">
                  <a:moveTo>
                    <a:pt x="1" y="1"/>
                  </a:moveTo>
                  <a:cubicBezTo>
                    <a:pt x="1" y="39546"/>
                    <a:pt x="31947" y="71613"/>
                    <a:pt x="71431" y="71856"/>
                  </a:cubicBezTo>
                  <a:cubicBezTo>
                    <a:pt x="71218" y="32342"/>
                    <a:pt x="39545" y="1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19"/>
            <p:cNvSpPr/>
            <p:nvPr/>
          </p:nvSpPr>
          <p:spPr>
            <a:xfrm>
              <a:off x="3810375" y="1039050"/>
              <a:ext cx="1785775" cy="1796425"/>
            </a:xfrm>
            <a:custGeom>
              <a:avLst/>
              <a:gdLst/>
              <a:ahLst/>
              <a:cxnLst/>
              <a:rect l="l" t="t" r="r" b="b"/>
              <a:pathLst>
                <a:path w="71431" h="71857" extrusionOk="0">
                  <a:moveTo>
                    <a:pt x="71430" y="1"/>
                  </a:moveTo>
                  <a:cubicBezTo>
                    <a:pt x="31885" y="1"/>
                    <a:pt x="213" y="32342"/>
                    <a:pt x="0" y="71856"/>
                  </a:cubicBezTo>
                  <a:cubicBezTo>
                    <a:pt x="39484" y="71613"/>
                    <a:pt x="71430" y="39546"/>
                    <a:pt x="7143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19"/>
            <p:cNvSpPr/>
            <p:nvPr/>
          </p:nvSpPr>
          <p:spPr>
            <a:xfrm>
              <a:off x="3810375" y="2855950"/>
              <a:ext cx="1785775" cy="1795650"/>
            </a:xfrm>
            <a:custGeom>
              <a:avLst/>
              <a:gdLst/>
              <a:ahLst/>
              <a:cxnLst/>
              <a:rect l="l" t="t" r="r" b="b"/>
              <a:pathLst>
                <a:path w="71431" h="71826" extrusionOk="0">
                  <a:moveTo>
                    <a:pt x="0" y="1"/>
                  </a:moveTo>
                  <a:cubicBezTo>
                    <a:pt x="213" y="39485"/>
                    <a:pt x="31885" y="71825"/>
                    <a:pt x="71430" y="71825"/>
                  </a:cubicBezTo>
                  <a:cubicBezTo>
                    <a:pt x="71430" y="32281"/>
                    <a:pt x="39484" y="213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3"/>
          <p:cNvSpPr txBox="1">
            <a:spLocks noGrp="1"/>
          </p:cNvSpPr>
          <p:nvPr>
            <p:ph type="title"/>
          </p:nvPr>
        </p:nvSpPr>
        <p:spPr>
          <a:xfrm>
            <a:off x="1291500" y="2079575"/>
            <a:ext cx="5067600" cy="151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6" name="Google Shape;36;p3"/>
          <p:cNvSpPr txBox="1">
            <a:spLocks noGrp="1"/>
          </p:cNvSpPr>
          <p:nvPr>
            <p:ph type="title" idx="2" hasCustomPrompt="1"/>
          </p:nvPr>
        </p:nvSpPr>
        <p:spPr>
          <a:xfrm>
            <a:off x="1291500" y="1012925"/>
            <a:ext cx="1652100" cy="915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7" name="Google Shape;37;p3"/>
          <p:cNvSpPr txBox="1">
            <a:spLocks noGrp="1"/>
          </p:cNvSpPr>
          <p:nvPr>
            <p:ph type="subTitle" idx="1"/>
          </p:nvPr>
        </p:nvSpPr>
        <p:spPr>
          <a:xfrm>
            <a:off x="1291500" y="3741725"/>
            <a:ext cx="50676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3"/>
          <p:cNvSpPr/>
          <p:nvPr/>
        </p:nvSpPr>
        <p:spPr>
          <a:xfrm rot="5400000">
            <a:off x="8491882" y="2528645"/>
            <a:ext cx="574500" cy="574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3"/>
          <p:cNvSpPr/>
          <p:nvPr/>
        </p:nvSpPr>
        <p:spPr>
          <a:xfrm rot="-5400000">
            <a:off x="8490525" y="1220832"/>
            <a:ext cx="577200" cy="5772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3"/>
          <p:cNvSpPr/>
          <p:nvPr/>
        </p:nvSpPr>
        <p:spPr>
          <a:xfrm rot="5400000">
            <a:off x="8704650" y="781150"/>
            <a:ext cx="152400" cy="573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3"/>
          <p:cNvSpPr/>
          <p:nvPr/>
        </p:nvSpPr>
        <p:spPr>
          <a:xfrm rot="5400000">
            <a:off x="8490600" y="1874545"/>
            <a:ext cx="577200" cy="577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3"/>
          <p:cNvSpPr/>
          <p:nvPr/>
        </p:nvSpPr>
        <p:spPr>
          <a:xfrm rot="5400000">
            <a:off x="8491882" y="1875882"/>
            <a:ext cx="574500" cy="574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3"/>
          <p:cNvSpPr/>
          <p:nvPr/>
        </p:nvSpPr>
        <p:spPr>
          <a:xfrm rot="5400000">
            <a:off x="8637722" y="2674472"/>
            <a:ext cx="282900" cy="282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3"/>
          <p:cNvSpPr/>
          <p:nvPr/>
        </p:nvSpPr>
        <p:spPr>
          <a:xfrm rot="5400000">
            <a:off x="8704650" y="552225"/>
            <a:ext cx="152400" cy="573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3"/>
          <p:cNvSpPr/>
          <p:nvPr/>
        </p:nvSpPr>
        <p:spPr>
          <a:xfrm rot="5400000">
            <a:off x="8704650" y="323300"/>
            <a:ext cx="152400" cy="573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3"/>
          <p:cNvSpPr/>
          <p:nvPr/>
        </p:nvSpPr>
        <p:spPr>
          <a:xfrm rot="5400000">
            <a:off x="8704650" y="94375"/>
            <a:ext cx="152400" cy="573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3"/>
          <p:cNvSpPr/>
          <p:nvPr/>
        </p:nvSpPr>
        <p:spPr>
          <a:xfrm rot="5400000">
            <a:off x="8704650" y="-134550"/>
            <a:ext cx="152400" cy="573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" name="Google Shape;48;p3"/>
          <p:cNvGrpSpPr/>
          <p:nvPr/>
        </p:nvGrpSpPr>
        <p:grpSpPr>
          <a:xfrm>
            <a:off x="8491945" y="4489641"/>
            <a:ext cx="574369" cy="577647"/>
            <a:chOff x="2004100" y="1039050"/>
            <a:chExt cx="3592050" cy="3612550"/>
          </a:xfrm>
        </p:grpSpPr>
        <p:sp>
          <p:nvSpPr>
            <p:cNvPr id="49" name="Google Shape;49;p3"/>
            <p:cNvSpPr/>
            <p:nvPr/>
          </p:nvSpPr>
          <p:spPr>
            <a:xfrm>
              <a:off x="2004100" y="2855200"/>
              <a:ext cx="1785775" cy="1796400"/>
            </a:xfrm>
            <a:custGeom>
              <a:avLst/>
              <a:gdLst/>
              <a:ahLst/>
              <a:cxnLst/>
              <a:rect l="l" t="t" r="r" b="b"/>
              <a:pathLst>
                <a:path w="71431" h="71856" extrusionOk="0">
                  <a:moveTo>
                    <a:pt x="71431" y="0"/>
                  </a:moveTo>
                  <a:lnTo>
                    <a:pt x="71431" y="0"/>
                  </a:lnTo>
                  <a:cubicBezTo>
                    <a:pt x="31947" y="243"/>
                    <a:pt x="1" y="32311"/>
                    <a:pt x="1" y="71855"/>
                  </a:cubicBezTo>
                  <a:cubicBezTo>
                    <a:pt x="39545" y="71855"/>
                    <a:pt x="71218" y="39515"/>
                    <a:pt x="7143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3"/>
            <p:cNvSpPr/>
            <p:nvPr/>
          </p:nvSpPr>
          <p:spPr>
            <a:xfrm>
              <a:off x="2004100" y="1039050"/>
              <a:ext cx="1785775" cy="1796425"/>
            </a:xfrm>
            <a:custGeom>
              <a:avLst/>
              <a:gdLst/>
              <a:ahLst/>
              <a:cxnLst/>
              <a:rect l="l" t="t" r="r" b="b"/>
              <a:pathLst>
                <a:path w="71431" h="71857" extrusionOk="0">
                  <a:moveTo>
                    <a:pt x="1" y="1"/>
                  </a:moveTo>
                  <a:cubicBezTo>
                    <a:pt x="1" y="39546"/>
                    <a:pt x="31947" y="71613"/>
                    <a:pt x="71431" y="71856"/>
                  </a:cubicBezTo>
                  <a:cubicBezTo>
                    <a:pt x="71218" y="32342"/>
                    <a:pt x="39545" y="1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3"/>
            <p:cNvSpPr/>
            <p:nvPr/>
          </p:nvSpPr>
          <p:spPr>
            <a:xfrm>
              <a:off x="3810375" y="1039050"/>
              <a:ext cx="1785775" cy="1796425"/>
            </a:xfrm>
            <a:custGeom>
              <a:avLst/>
              <a:gdLst/>
              <a:ahLst/>
              <a:cxnLst/>
              <a:rect l="l" t="t" r="r" b="b"/>
              <a:pathLst>
                <a:path w="71431" h="71857" extrusionOk="0">
                  <a:moveTo>
                    <a:pt x="71430" y="1"/>
                  </a:moveTo>
                  <a:cubicBezTo>
                    <a:pt x="31885" y="1"/>
                    <a:pt x="213" y="32342"/>
                    <a:pt x="0" y="71856"/>
                  </a:cubicBezTo>
                  <a:cubicBezTo>
                    <a:pt x="39484" y="71613"/>
                    <a:pt x="71430" y="39546"/>
                    <a:pt x="7143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3"/>
            <p:cNvSpPr/>
            <p:nvPr/>
          </p:nvSpPr>
          <p:spPr>
            <a:xfrm>
              <a:off x="3810375" y="2855950"/>
              <a:ext cx="1785775" cy="1795650"/>
            </a:xfrm>
            <a:custGeom>
              <a:avLst/>
              <a:gdLst/>
              <a:ahLst/>
              <a:cxnLst/>
              <a:rect l="l" t="t" r="r" b="b"/>
              <a:pathLst>
                <a:path w="71431" h="71826" extrusionOk="0">
                  <a:moveTo>
                    <a:pt x="0" y="1"/>
                  </a:moveTo>
                  <a:cubicBezTo>
                    <a:pt x="213" y="39485"/>
                    <a:pt x="31885" y="71825"/>
                    <a:pt x="71430" y="71825"/>
                  </a:cubicBezTo>
                  <a:cubicBezTo>
                    <a:pt x="71430" y="32281"/>
                    <a:pt x="39484" y="213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5"/>
          <p:cNvSpPr txBox="1">
            <a:spLocks noGrp="1"/>
          </p:cNvSpPr>
          <p:nvPr>
            <p:ph type="subTitle" idx="1"/>
          </p:nvPr>
        </p:nvSpPr>
        <p:spPr>
          <a:xfrm>
            <a:off x="5055284" y="3695224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76" name="Google Shape;76;p5"/>
          <p:cNvSpPr txBox="1">
            <a:spLocks noGrp="1"/>
          </p:cNvSpPr>
          <p:nvPr>
            <p:ph type="subTitle" idx="2"/>
          </p:nvPr>
        </p:nvSpPr>
        <p:spPr>
          <a:xfrm>
            <a:off x="1583300" y="3695224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77" name="Google Shape;77;p5"/>
          <p:cNvSpPr txBox="1">
            <a:spLocks noGrp="1"/>
          </p:cNvSpPr>
          <p:nvPr>
            <p:ph type="subTitle" idx="3"/>
          </p:nvPr>
        </p:nvSpPr>
        <p:spPr>
          <a:xfrm>
            <a:off x="5055275" y="3122525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8" name="Google Shape;78;p5"/>
          <p:cNvSpPr txBox="1">
            <a:spLocks noGrp="1"/>
          </p:cNvSpPr>
          <p:nvPr>
            <p:ph type="subTitle" idx="4"/>
          </p:nvPr>
        </p:nvSpPr>
        <p:spPr>
          <a:xfrm>
            <a:off x="1583075" y="3122525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9" name="Google Shape;79;p5"/>
          <p:cNvSpPr/>
          <p:nvPr/>
        </p:nvSpPr>
        <p:spPr>
          <a:xfrm rot="10800000" flipH="1">
            <a:off x="2746618" y="4489295"/>
            <a:ext cx="152400" cy="573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5"/>
          <p:cNvSpPr/>
          <p:nvPr/>
        </p:nvSpPr>
        <p:spPr>
          <a:xfrm rot="10800000" flipH="1">
            <a:off x="2517693" y="4489295"/>
            <a:ext cx="152400" cy="573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5"/>
          <p:cNvSpPr/>
          <p:nvPr/>
        </p:nvSpPr>
        <p:spPr>
          <a:xfrm rot="-5400000" flipH="1">
            <a:off x="640143" y="3914195"/>
            <a:ext cx="577200" cy="1724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5"/>
          <p:cNvSpPr/>
          <p:nvPr/>
        </p:nvSpPr>
        <p:spPr>
          <a:xfrm rot="-5400000" flipH="1">
            <a:off x="1866985" y="4487640"/>
            <a:ext cx="574500" cy="574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5"/>
          <p:cNvSpPr/>
          <p:nvPr/>
        </p:nvSpPr>
        <p:spPr>
          <a:xfrm rot="-5400000" flipH="1">
            <a:off x="2012745" y="4633468"/>
            <a:ext cx="282900" cy="282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5"/>
          <p:cNvSpPr/>
          <p:nvPr/>
        </p:nvSpPr>
        <p:spPr>
          <a:xfrm rot="-5400000">
            <a:off x="8501520" y="3470229"/>
            <a:ext cx="577200" cy="57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5" name="Google Shape;85;p5"/>
          <p:cNvGrpSpPr/>
          <p:nvPr/>
        </p:nvGrpSpPr>
        <p:grpSpPr>
          <a:xfrm>
            <a:off x="8502940" y="731491"/>
            <a:ext cx="574369" cy="577647"/>
            <a:chOff x="2004100" y="1039050"/>
            <a:chExt cx="3592050" cy="3612550"/>
          </a:xfrm>
        </p:grpSpPr>
        <p:sp>
          <p:nvSpPr>
            <p:cNvPr id="86" name="Google Shape;86;p5"/>
            <p:cNvSpPr/>
            <p:nvPr/>
          </p:nvSpPr>
          <p:spPr>
            <a:xfrm>
              <a:off x="2004100" y="2855200"/>
              <a:ext cx="1785775" cy="1796400"/>
            </a:xfrm>
            <a:custGeom>
              <a:avLst/>
              <a:gdLst/>
              <a:ahLst/>
              <a:cxnLst/>
              <a:rect l="l" t="t" r="r" b="b"/>
              <a:pathLst>
                <a:path w="71431" h="71856" extrusionOk="0">
                  <a:moveTo>
                    <a:pt x="71431" y="0"/>
                  </a:moveTo>
                  <a:lnTo>
                    <a:pt x="71431" y="0"/>
                  </a:lnTo>
                  <a:cubicBezTo>
                    <a:pt x="31947" y="243"/>
                    <a:pt x="1" y="32311"/>
                    <a:pt x="1" y="71855"/>
                  </a:cubicBezTo>
                  <a:cubicBezTo>
                    <a:pt x="39545" y="71855"/>
                    <a:pt x="71218" y="39515"/>
                    <a:pt x="7143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5"/>
            <p:cNvSpPr/>
            <p:nvPr/>
          </p:nvSpPr>
          <p:spPr>
            <a:xfrm>
              <a:off x="2004100" y="1039050"/>
              <a:ext cx="1785775" cy="1796425"/>
            </a:xfrm>
            <a:custGeom>
              <a:avLst/>
              <a:gdLst/>
              <a:ahLst/>
              <a:cxnLst/>
              <a:rect l="l" t="t" r="r" b="b"/>
              <a:pathLst>
                <a:path w="71431" h="71857" extrusionOk="0">
                  <a:moveTo>
                    <a:pt x="1" y="1"/>
                  </a:moveTo>
                  <a:cubicBezTo>
                    <a:pt x="1" y="39546"/>
                    <a:pt x="31947" y="71613"/>
                    <a:pt x="71431" y="71856"/>
                  </a:cubicBezTo>
                  <a:cubicBezTo>
                    <a:pt x="71218" y="32342"/>
                    <a:pt x="39545" y="1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5"/>
            <p:cNvSpPr/>
            <p:nvPr/>
          </p:nvSpPr>
          <p:spPr>
            <a:xfrm>
              <a:off x="3810375" y="1039050"/>
              <a:ext cx="1785775" cy="1796425"/>
            </a:xfrm>
            <a:custGeom>
              <a:avLst/>
              <a:gdLst/>
              <a:ahLst/>
              <a:cxnLst/>
              <a:rect l="l" t="t" r="r" b="b"/>
              <a:pathLst>
                <a:path w="71431" h="71857" extrusionOk="0">
                  <a:moveTo>
                    <a:pt x="71430" y="1"/>
                  </a:moveTo>
                  <a:cubicBezTo>
                    <a:pt x="31885" y="1"/>
                    <a:pt x="213" y="32342"/>
                    <a:pt x="0" y="71856"/>
                  </a:cubicBezTo>
                  <a:cubicBezTo>
                    <a:pt x="39484" y="71613"/>
                    <a:pt x="71430" y="39546"/>
                    <a:pt x="7143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5"/>
            <p:cNvSpPr/>
            <p:nvPr/>
          </p:nvSpPr>
          <p:spPr>
            <a:xfrm>
              <a:off x="3810375" y="2855950"/>
              <a:ext cx="1785775" cy="1795650"/>
            </a:xfrm>
            <a:custGeom>
              <a:avLst/>
              <a:gdLst/>
              <a:ahLst/>
              <a:cxnLst/>
              <a:rect l="l" t="t" r="r" b="b"/>
              <a:pathLst>
                <a:path w="71431" h="71826" extrusionOk="0">
                  <a:moveTo>
                    <a:pt x="0" y="1"/>
                  </a:moveTo>
                  <a:cubicBezTo>
                    <a:pt x="213" y="39485"/>
                    <a:pt x="31885" y="71825"/>
                    <a:pt x="71430" y="71825"/>
                  </a:cubicBezTo>
                  <a:cubicBezTo>
                    <a:pt x="71430" y="32281"/>
                    <a:pt x="39484" y="213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" name="Google Shape;90;p5"/>
          <p:cNvGrpSpPr/>
          <p:nvPr/>
        </p:nvGrpSpPr>
        <p:grpSpPr>
          <a:xfrm>
            <a:off x="8502940" y="1386791"/>
            <a:ext cx="574369" cy="577647"/>
            <a:chOff x="2004100" y="1039050"/>
            <a:chExt cx="3592050" cy="3612550"/>
          </a:xfrm>
        </p:grpSpPr>
        <p:sp>
          <p:nvSpPr>
            <p:cNvPr id="91" name="Google Shape;91;p5"/>
            <p:cNvSpPr/>
            <p:nvPr/>
          </p:nvSpPr>
          <p:spPr>
            <a:xfrm>
              <a:off x="2004100" y="2855200"/>
              <a:ext cx="1785775" cy="1796400"/>
            </a:xfrm>
            <a:custGeom>
              <a:avLst/>
              <a:gdLst/>
              <a:ahLst/>
              <a:cxnLst/>
              <a:rect l="l" t="t" r="r" b="b"/>
              <a:pathLst>
                <a:path w="71431" h="71856" extrusionOk="0">
                  <a:moveTo>
                    <a:pt x="71431" y="0"/>
                  </a:moveTo>
                  <a:lnTo>
                    <a:pt x="71431" y="0"/>
                  </a:lnTo>
                  <a:cubicBezTo>
                    <a:pt x="31947" y="243"/>
                    <a:pt x="1" y="32311"/>
                    <a:pt x="1" y="71855"/>
                  </a:cubicBezTo>
                  <a:cubicBezTo>
                    <a:pt x="39545" y="71855"/>
                    <a:pt x="71218" y="39515"/>
                    <a:pt x="7143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5"/>
            <p:cNvSpPr/>
            <p:nvPr/>
          </p:nvSpPr>
          <p:spPr>
            <a:xfrm>
              <a:off x="2004100" y="1039050"/>
              <a:ext cx="1785775" cy="1796425"/>
            </a:xfrm>
            <a:custGeom>
              <a:avLst/>
              <a:gdLst/>
              <a:ahLst/>
              <a:cxnLst/>
              <a:rect l="l" t="t" r="r" b="b"/>
              <a:pathLst>
                <a:path w="71431" h="71857" extrusionOk="0">
                  <a:moveTo>
                    <a:pt x="1" y="1"/>
                  </a:moveTo>
                  <a:cubicBezTo>
                    <a:pt x="1" y="39546"/>
                    <a:pt x="31947" y="71613"/>
                    <a:pt x="71431" y="71856"/>
                  </a:cubicBezTo>
                  <a:cubicBezTo>
                    <a:pt x="71218" y="32342"/>
                    <a:pt x="39545" y="1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5"/>
            <p:cNvSpPr/>
            <p:nvPr/>
          </p:nvSpPr>
          <p:spPr>
            <a:xfrm>
              <a:off x="3810375" y="1039050"/>
              <a:ext cx="1785775" cy="1796425"/>
            </a:xfrm>
            <a:custGeom>
              <a:avLst/>
              <a:gdLst/>
              <a:ahLst/>
              <a:cxnLst/>
              <a:rect l="l" t="t" r="r" b="b"/>
              <a:pathLst>
                <a:path w="71431" h="71857" extrusionOk="0">
                  <a:moveTo>
                    <a:pt x="71430" y="1"/>
                  </a:moveTo>
                  <a:cubicBezTo>
                    <a:pt x="31885" y="1"/>
                    <a:pt x="213" y="32342"/>
                    <a:pt x="0" y="71856"/>
                  </a:cubicBezTo>
                  <a:cubicBezTo>
                    <a:pt x="39484" y="71613"/>
                    <a:pt x="71430" y="39546"/>
                    <a:pt x="7143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>
              <a:off x="3810375" y="2855950"/>
              <a:ext cx="1785775" cy="1795650"/>
            </a:xfrm>
            <a:custGeom>
              <a:avLst/>
              <a:gdLst/>
              <a:ahLst/>
              <a:cxnLst/>
              <a:rect l="l" t="t" r="r" b="b"/>
              <a:pathLst>
                <a:path w="71431" h="71826" extrusionOk="0">
                  <a:moveTo>
                    <a:pt x="0" y="1"/>
                  </a:moveTo>
                  <a:cubicBezTo>
                    <a:pt x="213" y="39485"/>
                    <a:pt x="31885" y="71825"/>
                    <a:pt x="71430" y="71825"/>
                  </a:cubicBezTo>
                  <a:cubicBezTo>
                    <a:pt x="71430" y="32281"/>
                    <a:pt x="39484" y="213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5"/>
          <p:cNvSpPr/>
          <p:nvPr/>
        </p:nvSpPr>
        <p:spPr>
          <a:xfrm rot="-5400000">
            <a:off x="8501520" y="2163429"/>
            <a:ext cx="577200" cy="577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5"/>
          <p:cNvSpPr/>
          <p:nvPr/>
        </p:nvSpPr>
        <p:spPr>
          <a:xfrm rot="-5400000">
            <a:off x="8502938" y="2164716"/>
            <a:ext cx="574500" cy="574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5"/>
          <p:cNvSpPr/>
          <p:nvPr/>
        </p:nvSpPr>
        <p:spPr>
          <a:xfrm>
            <a:off x="8501520" y="2816829"/>
            <a:ext cx="577200" cy="5772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8" name="Google Shape;98;p5"/>
          <p:cNvGrpSpPr/>
          <p:nvPr/>
        </p:nvGrpSpPr>
        <p:grpSpPr>
          <a:xfrm>
            <a:off x="8502940" y="76191"/>
            <a:ext cx="574369" cy="577647"/>
            <a:chOff x="2004100" y="1039050"/>
            <a:chExt cx="3592050" cy="3612550"/>
          </a:xfrm>
        </p:grpSpPr>
        <p:sp>
          <p:nvSpPr>
            <p:cNvPr id="99" name="Google Shape;99;p5"/>
            <p:cNvSpPr/>
            <p:nvPr/>
          </p:nvSpPr>
          <p:spPr>
            <a:xfrm>
              <a:off x="2004100" y="2855200"/>
              <a:ext cx="1785775" cy="1796400"/>
            </a:xfrm>
            <a:custGeom>
              <a:avLst/>
              <a:gdLst/>
              <a:ahLst/>
              <a:cxnLst/>
              <a:rect l="l" t="t" r="r" b="b"/>
              <a:pathLst>
                <a:path w="71431" h="71856" extrusionOk="0">
                  <a:moveTo>
                    <a:pt x="71431" y="0"/>
                  </a:moveTo>
                  <a:lnTo>
                    <a:pt x="71431" y="0"/>
                  </a:lnTo>
                  <a:cubicBezTo>
                    <a:pt x="31947" y="243"/>
                    <a:pt x="1" y="32311"/>
                    <a:pt x="1" y="71855"/>
                  </a:cubicBezTo>
                  <a:cubicBezTo>
                    <a:pt x="39545" y="71855"/>
                    <a:pt x="71218" y="39515"/>
                    <a:pt x="7143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5"/>
            <p:cNvSpPr/>
            <p:nvPr/>
          </p:nvSpPr>
          <p:spPr>
            <a:xfrm>
              <a:off x="2004100" y="1039050"/>
              <a:ext cx="1785775" cy="1796425"/>
            </a:xfrm>
            <a:custGeom>
              <a:avLst/>
              <a:gdLst/>
              <a:ahLst/>
              <a:cxnLst/>
              <a:rect l="l" t="t" r="r" b="b"/>
              <a:pathLst>
                <a:path w="71431" h="71857" extrusionOk="0">
                  <a:moveTo>
                    <a:pt x="1" y="1"/>
                  </a:moveTo>
                  <a:cubicBezTo>
                    <a:pt x="1" y="39546"/>
                    <a:pt x="31947" y="71613"/>
                    <a:pt x="71431" y="71856"/>
                  </a:cubicBezTo>
                  <a:cubicBezTo>
                    <a:pt x="71218" y="32342"/>
                    <a:pt x="39545" y="1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5"/>
            <p:cNvSpPr/>
            <p:nvPr/>
          </p:nvSpPr>
          <p:spPr>
            <a:xfrm>
              <a:off x="3810375" y="1039050"/>
              <a:ext cx="1785775" cy="1796425"/>
            </a:xfrm>
            <a:custGeom>
              <a:avLst/>
              <a:gdLst/>
              <a:ahLst/>
              <a:cxnLst/>
              <a:rect l="l" t="t" r="r" b="b"/>
              <a:pathLst>
                <a:path w="71431" h="71857" extrusionOk="0">
                  <a:moveTo>
                    <a:pt x="71430" y="1"/>
                  </a:moveTo>
                  <a:cubicBezTo>
                    <a:pt x="31885" y="1"/>
                    <a:pt x="213" y="32342"/>
                    <a:pt x="0" y="71856"/>
                  </a:cubicBezTo>
                  <a:cubicBezTo>
                    <a:pt x="39484" y="71613"/>
                    <a:pt x="71430" y="39546"/>
                    <a:pt x="7143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5"/>
            <p:cNvSpPr/>
            <p:nvPr/>
          </p:nvSpPr>
          <p:spPr>
            <a:xfrm>
              <a:off x="3810375" y="2855950"/>
              <a:ext cx="1785775" cy="1795650"/>
            </a:xfrm>
            <a:custGeom>
              <a:avLst/>
              <a:gdLst/>
              <a:ahLst/>
              <a:cxnLst/>
              <a:rect l="l" t="t" r="r" b="b"/>
              <a:pathLst>
                <a:path w="71431" h="71826" extrusionOk="0">
                  <a:moveTo>
                    <a:pt x="0" y="1"/>
                  </a:moveTo>
                  <a:cubicBezTo>
                    <a:pt x="213" y="39485"/>
                    <a:pt x="31885" y="71825"/>
                    <a:pt x="71430" y="71825"/>
                  </a:cubicBezTo>
                  <a:cubicBezTo>
                    <a:pt x="71430" y="32281"/>
                    <a:pt x="39484" y="213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7"/>
          <p:cNvSpPr txBox="1">
            <a:spLocks noGrp="1"/>
          </p:cNvSpPr>
          <p:nvPr>
            <p:ph type="title"/>
          </p:nvPr>
        </p:nvSpPr>
        <p:spPr>
          <a:xfrm>
            <a:off x="720000" y="1158988"/>
            <a:ext cx="5678400" cy="11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7"/>
          <p:cNvSpPr txBox="1">
            <a:spLocks noGrp="1"/>
          </p:cNvSpPr>
          <p:nvPr>
            <p:ph type="subTitle" idx="1"/>
          </p:nvPr>
        </p:nvSpPr>
        <p:spPr>
          <a:xfrm>
            <a:off x="713225" y="2480013"/>
            <a:ext cx="5266800" cy="150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135" name="Google Shape;135;p7"/>
          <p:cNvSpPr/>
          <p:nvPr/>
        </p:nvSpPr>
        <p:spPr>
          <a:xfrm>
            <a:off x="8473236" y="825509"/>
            <a:ext cx="574500" cy="574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7"/>
          <p:cNvSpPr/>
          <p:nvPr/>
        </p:nvSpPr>
        <p:spPr>
          <a:xfrm>
            <a:off x="8619063" y="971269"/>
            <a:ext cx="282900" cy="282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7"/>
          <p:cNvSpPr/>
          <p:nvPr/>
        </p:nvSpPr>
        <p:spPr>
          <a:xfrm rot="10800000">
            <a:off x="8471898" y="1476216"/>
            <a:ext cx="577200" cy="5772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7"/>
          <p:cNvSpPr/>
          <p:nvPr/>
        </p:nvSpPr>
        <p:spPr>
          <a:xfrm rot="5400000">
            <a:off x="7848491" y="3214641"/>
            <a:ext cx="1828500" cy="57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7"/>
          <p:cNvSpPr/>
          <p:nvPr/>
        </p:nvSpPr>
        <p:spPr>
          <a:xfrm rot="5400000">
            <a:off x="8685116" y="2143566"/>
            <a:ext cx="152400" cy="57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7"/>
          <p:cNvSpPr/>
          <p:nvPr/>
        </p:nvSpPr>
        <p:spPr>
          <a:xfrm rot="5400000">
            <a:off x="8685116" y="1915041"/>
            <a:ext cx="152400" cy="579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7"/>
          <p:cNvSpPr/>
          <p:nvPr/>
        </p:nvSpPr>
        <p:spPr>
          <a:xfrm>
            <a:off x="8471898" y="4490091"/>
            <a:ext cx="577200" cy="5772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7"/>
          <p:cNvSpPr/>
          <p:nvPr/>
        </p:nvSpPr>
        <p:spPr>
          <a:xfrm>
            <a:off x="1635176" y="4604000"/>
            <a:ext cx="1781700" cy="17817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7"/>
          <p:cNvSpPr/>
          <p:nvPr/>
        </p:nvSpPr>
        <p:spPr>
          <a:xfrm>
            <a:off x="713226" y="4604000"/>
            <a:ext cx="1781700" cy="17817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7"/>
          <p:cNvSpPr/>
          <p:nvPr/>
        </p:nvSpPr>
        <p:spPr>
          <a:xfrm rot="10800000">
            <a:off x="730303" y="76210"/>
            <a:ext cx="577200" cy="57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7"/>
          <p:cNvSpPr/>
          <p:nvPr/>
        </p:nvSpPr>
        <p:spPr>
          <a:xfrm rot="10800000">
            <a:off x="1383635" y="76285"/>
            <a:ext cx="152400" cy="577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7"/>
          <p:cNvSpPr/>
          <p:nvPr/>
        </p:nvSpPr>
        <p:spPr>
          <a:xfrm rot="10800000">
            <a:off x="76190" y="76285"/>
            <a:ext cx="577200" cy="577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7"/>
          <p:cNvSpPr/>
          <p:nvPr/>
        </p:nvSpPr>
        <p:spPr>
          <a:xfrm rot="10800000">
            <a:off x="77553" y="77567"/>
            <a:ext cx="574500" cy="574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7"/>
          <p:cNvSpPr/>
          <p:nvPr/>
        </p:nvSpPr>
        <p:spPr>
          <a:xfrm rot="10800000">
            <a:off x="1612160" y="76285"/>
            <a:ext cx="152400" cy="57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7"/>
          <p:cNvSpPr/>
          <p:nvPr/>
        </p:nvSpPr>
        <p:spPr>
          <a:xfrm rot="10800000">
            <a:off x="1840685" y="76285"/>
            <a:ext cx="152400" cy="577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0" name="Google Shape;150;p7"/>
          <p:cNvGrpSpPr/>
          <p:nvPr/>
        </p:nvGrpSpPr>
        <p:grpSpPr>
          <a:xfrm>
            <a:off x="2069207" y="76041"/>
            <a:ext cx="574369" cy="577647"/>
            <a:chOff x="2004100" y="1039050"/>
            <a:chExt cx="3592050" cy="3612550"/>
          </a:xfrm>
        </p:grpSpPr>
        <p:sp>
          <p:nvSpPr>
            <p:cNvPr id="151" name="Google Shape;151;p7"/>
            <p:cNvSpPr/>
            <p:nvPr/>
          </p:nvSpPr>
          <p:spPr>
            <a:xfrm>
              <a:off x="2004100" y="2855200"/>
              <a:ext cx="1785775" cy="1796400"/>
            </a:xfrm>
            <a:custGeom>
              <a:avLst/>
              <a:gdLst/>
              <a:ahLst/>
              <a:cxnLst/>
              <a:rect l="l" t="t" r="r" b="b"/>
              <a:pathLst>
                <a:path w="71431" h="71856" extrusionOk="0">
                  <a:moveTo>
                    <a:pt x="71431" y="0"/>
                  </a:moveTo>
                  <a:lnTo>
                    <a:pt x="71431" y="0"/>
                  </a:lnTo>
                  <a:cubicBezTo>
                    <a:pt x="31947" y="243"/>
                    <a:pt x="1" y="32311"/>
                    <a:pt x="1" y="71855"/>
                  </a:cubicBezTo>
                  <a:cubicBezTo>
                    <a:pt x="39545" y="71855"/>
                    <a:pt x="71218" y="39515"/>
                    <a:pt x="7143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7"/>
            <p:cNvSpPr/>
            <p:nvPr/>
          </p:nvSpPr>
          <p:spPr>
            <a:xfrm>
              <a:off x="2004100" y="1039050"/>
              <a:ext cx="1785775" cy="1796425"/>
            </a:xfrm>
            <a:custGeom>
              <a:avLst/>
              <a:gdLst/>
              <a:ahLst/>
              <a:cxnLst/>
              <a:rect l="l" t="t" r="r" b="b"/>
              <a:pathLst>
                <a:path w="71431" h="71857" extrusionOk="0">
                  <a:moveTo>
                    <a:pt x="1" y="1"/>
                  </a:moveTo>
                  <a:cubicBezTo>
                    <a:pt x="1" y="39546"/>
                    <a:pt x="31947" y="71613"/>
                    <a:pt x="71431" y="71856"/>
                  </a:cubicBezTo>
                  <a:cubicBezTo>
                    <a:pt x="71218" y="32342"/>
                    <a:pt x="39545" y="1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7"/>
            <p:cNvSpPr/>
            <p:nvPr/>
          </p:nvSpPr>
          <p:spPr>
            <a:xfrm>
              <a:off x="3810375" y="1039050"/>
              <a:ext cx="1785775" cy="1796425"/>
            </a:xfrm>
            <a:custGeom>
              <a:avLst/>
              <a:gdLst/>
              <a:ahLst/>
              <a:cxnLst/>
              <a:rect l="l" t="t" r="r" b="b"/>
              <a:pathLst>
                <a:path w="71431" h="71857" extrusionOk="0">
                  <a:moveTo>
                    <a:pt x="71430" y="1"/>
                  </a:moveTo>
                  <a:cubicBezTo>
                    <a:pt x="31885" y="1"/>
                    <a:pt x="213" y="32342"/>
                    <a:pt x="0" y="71856"/>
                  </a:cubicBezTo>
                  <a:cubicBezTo>
                    <a:pt x="39484" y="71613"/>
                    <a:pt x="71430" y="39546"/>
                    <a:pt x="7143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7"/>
            <p:cNvSpPr/>
            <p:nvPr/>
          </p:nvSpPr>
          <p:spPr>
            <a:xfrm>
              <a:off x="3810375" y="2855950"/>
              <a:ext cx="1785775" cy="1795650"/>
            </a:xfrm>
            <a:custGeom>
              <a:avLst/>
              <a:gdLst/>
              <a:ahLst/>
              <a:cxnLst/>
              <a:rect l="l" t="t" r="r" b="b"/>
              <a:pathLst>
                <a:path w="71431" h="71826" extrusionOk="0">
                  <a:moveTo>
                    <a:pt x="0" y="1"/>
                  </a:moveTo>
                  <a:cubicBezTo>
                    <a:pt x="213" y="39485"/>
                    <a:pt x="31885" y="71825"/>
                    <a:pt x="71430" y="71825"/>
                  </a:cubicBezTo>
                  <a:cubicBezTo>
                    <a:pt x="71430" y="32281"/>
                    <a:pt x="39484" y="213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8"/>
          <p:cNvSpPr txBox="1">
            <a:spLocks noGrp="1"/>
          </p:cNvSpPr>
          <p:nvPr>
            <p:ph type="title"/>
          </p:nvPr>
        </p:nvSpPr>
        <p:spPr>
          <a:xfrm>
            <a:off x="1768550" y="1307100"/>
            <a:ext cx="56070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57" name="Google Shape;157;p8"/>
          <p:cNvSpPr/>
          <p:nvPr/>
        </p:nvSpPr>
        <p:spPr>
          <a:xfrm rot="10800000" flipH="1">
            <a:off x="2746618" y="4489295"/>
            <a:ext cx="152400" cy="573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8"/>
          <p:cNvSpPr/>
          <p:nvPr/>
        </p:nvSpPr>
        <p:spPr>
          <a:xfrm rot="10800000" flipH="1">
            <a:off x="2517693" y="4489295"/>
            <a:ext cx="152400" cy="573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8"/>
          <p:cNvSpPr/>
          <p:nvPr/>
        </p:nvSpPr>
        <p:spPr>
          <a:xfrm rot="-5400000" flipH="1">
            <a:off x="640143" y="3914195"/>
            <a:ext cx="577200" cy="1724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8"/>
          <p:cNvSpPr/>
          <p:nvPr/>
        </p:nvSpPr>
        <p:spPr>
          <a:xfrm rot="-5400000" flipH="1">
            <a:off x="1866985" y="4487640"/>
            <a:ext cx="574500" cy="574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8"/>
          <p:cNvSpPr/>
          <p:nvPr/>
        </p:nvSpPr>
        <p:spPr>
          <a:xfrm rot="-5400000" flipH="1">
            <a:off x="2012745" y="4633468"/>
            <a:ext cx="282900" cy="282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8"/>
          <p:cNvSpPr/>
          <p:nvPr/>
        </p:nvSpPr>
        <p:spPr>
          <a:xfrm rot="-5400000">
            <a:off x="8501520" y="3470229"/>
            <a:ext cx="577200" cy="57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3" name="Google Shape;163;p8"/>
          <p:cNvGrpSpPr/>
          <p:nvPr/>
        </p:nvGrpSpPr>
        <p:grpSpPr>
          <a:xfrm>
            <a:off x="8502940" y="731491"/>
            <a:ext cx="574369" cy="577647"/>
            <a:chOff x="2004100" y="1039050"/>
            <a:chExt cx="3592050" cy="3612550"/>
          </a:xfrm>
        </p:grpSpPr>
        <p:sp>
          <p:nvSpPr>
            <p:cNvPr id="164" name="Google Shape;164;p8"/>
            <p:cNvSpPr/>
            <p:nvPr/>
          </p:nvSpPr>
          <p:spPr>
            <a:xfrm>
              <a:off x="2004100" y="2855200"/>
              <a:ext cx="1785775" cy="1796400"/>
            </a:xfrm>
            <a:custGeom>
              <a:avLst/>
              <a:gdLst/>
              <a:ahLst/>
              <a:cxnLst/>
              <a:rect l="l" t="t" r="r" b="b"/>
              <a:pathLst>
                <a:path w="71431" h="71856" extrusionOk="0">
                  <a:moveTo>
                    <a:pt x="71431" y="0"/>
                  </a:moveTo>
                  <a:lnTo>
                    <a:pt x="71431" y="0"/>
                  </a:lnTo>
                  <a:cubicBezTo>
                    <a:pt x="31947" y="243"/>
                    <a:pt x="1" y="32311"/>
                    <a:pt x="1" y="71855"/>
                  </a:cubicBezTo>
                  <a:cubicBezTo>
                    <a:pt x="39545" y="71855"/>
                    <a:pt x="71218" y="39515"/>
                    <a:pt x="7143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8"/>
            <p:cNvSpPr/>
            <p:nvPr/>
          </p:nvSpPr>
          <p:spPr>
            <a:xfrm>
              <a:off x="2004100" y="1039050"/>
              <a:ext cx="1785775" cy="1796425"/>
            </a:xfrm>
            <a:custGeom>
              <a:avLst/>
              <a:gdLst/>
              <a:ahLst/>
              <a:cxnLst/>
              <a:rect l="l" t="t" r="r" b="b"/>
              <a:pathLst>
                <a:path w="71431" h="71857" extrusionOk="0">
                  <a:moveTo>
                    <a:pt x="1" y="1"/>
                  </a:moveTo>
                  <a:cubicBezTo>
                    <a:pt x="1" y="39546"/>
                    <a:pt x="31947" y="71613"/>
                    <a:pt x="71431" y="71856"/>
                  </a:cubicBezTo>
                  <a:cubicBezTo>
                    <a:pt x="71218" y="32342"/>
                    <a:pt x="39545" y="1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8"/>
            <p:cNvSpPr/>
            <p:nvPr/>
          </p:nvSpPr>
          <p:spPr>
            <a:xfrm>
              <a:off x="3810375" y="1039050"/>
              <a:ext cx="1785775" cy="1796425"/>
            </a:xfrm>
            <a:custGeom>
              <a:avLst/>
              <a:gdLst/>
              <a:ahLst/>
              <a:cxnLst/>
              <a:rect l="l" t="t" r="r" b="b"/>
              <a:pathLst>
                <a:path w="71431" h="71857" extrusionOk="0">
                  <a:moveTo>
                    <a:pt x="71430" y="1"/>
                  </a:moveTo>
                  <a:cubicBezTo>
                    <a:pt x="31885" y="1"/>
                    <a:pt x="213" y="32342"/>
                    <a:pt x="0" y="71856"/>
                  </a:cubicBezTo>
                  <a:cubicBezTo>
                    <a:pt x="39484" y="71613"/>
                    <a:pt x="71430" y="39546"/>
                    <a:pt x="7143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8"/>
            <p:cNvSpPr/>
            <p:nvPr/>
          </p:nvSpPr>
          <p:spPr>
            <a:xfrm>
              <a:off x="3810375" y="2855950"/>
              <a:ext cx="1785775" cy="1795650"/>
            </a:xfrm>
            <a:custGeom>
              <a:avLst/>
              <a:gdLst/>
              <a:ahLst/>
              <a:cxnLst/>
              <a:rect l="l" t="t" r="r" b="b"/>
              <a:pathLst>
                <a:path w="71431" h="71826" extrusionOk="0">
                  <a:moveTo>
                    <a:pt x="0" y="1"/>
                  </a:moveTo>
                  <a:cubicBezTo>
                    <a:pt x="213" y="39485"/>
                    <a:pt x="31885" y="71825"/>
                    <a:pt x="71430" y="71825"/>
                  </a:cubicBezTo>
                  <a:cubicBezTo>
                    <a:pt x="71430" y="32281"/>
                    <a:pt x="39484" y="213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8" name="Google Shape;168;p8"/>
          <p:cNvGrpSpPr/>
          <p:nvPr/>
        </p:nvGrpSpPr>
        <p:grpSpPr>
          <a:xfrm>
            <a:off x="8502940" y="1386791"/>
            <a:ext cx="574369" cy="577647"/>
            <a:chOff x="2004100" y="1039050"/>
            <a:chExt cx="3592050" cy="3612550"/>
          </a:xfrm>
        </p:grpSpPr>
        <p:sp>
          <p:nvSpPr>
            <p:cNvPr id="169" name="Google Shape;169;p8"/>
            <p:cNvSpPr/>
            <p:nvPr/>
          </p:nvSpPr>
          <p:spPr>
            <a:xfrm>
              <a:off x="2004100" y="2855200"/>
              <a:ext cx="1785775" cy="1796400"/>
            </a:xfrm>
            <a:custGeom>
              <a:avLst/>
              <a:gdLst/>
              <a:ahLst/>
              <a:cxnLst/>
              <a:rect l="l" t="t" r="r" b="b"/>
              <a:pathLst>
                <a:path w="71431" h="71856" extrusionOk="0">
                  <a:moveTo>
                    <a:pt x="71431" y="0"/>
                  </a:moveTo>
                  <a:lnTo>
                    <a:pt x="71431" y="0"/>
                  </a:lnTo>
                  <a:cubicBezTo>
                    <a:pt x="31947" y="243"/>
                    <a:pt x="1" y="32311"/>
                    <a:pt x="1" y="71855"/>
                  </a:cubicBezTo>
                  <a:cubicBezTo>
                    <a:pt x="39545" y="71855"/>
                    <a:pt x="71218" y="39515"/>
                    <a:pt x="7143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8"/>
            <p:cNvSpPr/>
            <p:nvPr/>
          </p:nvSpPr>
          <p:spPr>
            <a:xfrm>
              <a:off x="2004100" y="1039050"/>
              <a:ext cx="1785775" cy="1796425"/>
            </a:xfrm>
            <a:custGeom>
              <a:avLst/>
              <a:gdLst/>
              <a:ahLst/>
              <a:cxnLst/>
              <a:rect l="l" t="t" r="r" b="b"/>
              <a:pathLst>
                <a:path w="71431" h="71857" extrusionOk="0">
                  <a:moveTo>
                    <a:pt x="1" y="1"/>
                  </a:moveTo>
                  <a:cubicBezTo>
                    <a:pt x="1" y="39546"/>
                    <a:pt x="31947" y="71613"/>
                    <a:pt x="71431" y="71856"/>
                  </a:cubicBezTo>
                  <a:cubicBezTo>
                    <a:pt x="71218" y="32342"/>
                    <a:pt x="39545" y="1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8"/>
            <p:cNvSpPr/>
            <p:nvPr/>
          </p:nvSpPr>
          <p:spPr>
            <a:xfrm>
              <a:off x="3810375" y="1039050"/>
              <a:ext cx="1785775" cy="1796425"/>
            </a:xfrm>
            <a:custGeom>
              <a:avLst/>
              <a:gdLst/>
              <a:ahLst/>
              <a:cxnLst/>
              <a:rect l="l" t="t" r="r" b="b"/>
              <a:pathLst>
                <a:path w="71431" h="71857" extrusionOk="0">
                  <a:moveTo>
                    <a:pt x="71430" y="1"/>
                  </a:moveTo>
                  <a:cubicBezTo>
                    <a:pt x="31885" y="1"/>
                    <a:pt x="213" y="32342"/>
                    <a:pt x="0" y="71856"/>
                  </a:cubicBezTo>
                  <a:cubicBezTo>
                    <a:pt x="39484" y="71613"/>
                    <a:pt x="71430" y="39546"/>
                    <a:pt x="7143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8"/>
            <p:cNvSpPr/>
            <p:nvPr/>
          </p:nvSpPr>
          <p:spPr>
            <a:xfrm>
              <a:off x="3810375" y="2855950"/>
              <a:ext cx="1785775" cy="1795650"/>
            </a:xfrm>
            <a:custGeom>
              <a:avLst/>
              <a:gdLst/>
              <a:ahLst/>
              <a:cxnLst/>
              <a:rect l="l" t="t" r="r" b="b"/>
              <a:pathLst>
                <a:path w="71431" h="71826" extrusionOk="0">
                  <a:moveTo>
                    <a:pt x="0" y="1"/>
                  </a:moveTo>
                  <a:cubicBezTo>
                    <a:pt x="213" y="39485"/>
                    <a:pt x="31885" y="71825"/>
                    <a:pt x="71430" y="71825"/>
                  </a:cubicBezTo>
                  <a:cubicBezTo>
                    <a:pt x="71430" y="32281"/>
                    <a:pt x="39484" y="213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3" name="Google Shape;173;p8"/>
          <p:cNvSpPr/>
          <p:nvPr/>
        </p:nvSpPr>
        <p:spPr>
          <a:xfrm rot="-5400000">
            <a:off x="8501520" y="2163429"/>
            <a:ext cx="577200" cy="577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8"/>
          <p:cNvSpPr/>
          <p:nvPr/>
        </p:nvSpPr>
        <p:spPr>
          <a:xfrm rot="-5400000">
            <a:off x="8502938" y="2164716"/>
            <a:ext cx="574500" cy="574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8"/>
          <p:cNvSpPr/>
          <p:nvPr/>
        </p:nvSpPr>
        <p:spPr>
          <a:xfrm>
            <a:off x="8501520" y="2816829"/>
            <a:ext cx="577200" cy="5772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6" name="Google Shape;176;p8"/>
          <p:cNvGrpSpPr/>
          <p:nvPr/>
        </p:nvGrpSpPr>
        <p:grpSpPr>
          <a:xfrm>
            <a:off x="8502940" y="76191"/>
            <a:ext cx="574369" cy="577647"/>
            <a:chOff x="2004100" y="1039050"/>
            <a:chExt cx="3592050" cy="3612550"/>
          </a:xfrm>
        </p:grpSpPr>
        <p:sp>
          <p:nvSpPr>
            <p:cNvPr id="177" name="Google Shape;177;p8"/>
            <p:cNvSpPr/>
            <p:nvPr/>
          </p:nvSpPr>
          <p:spPr>
            <a:xfrm>
              <a:off x="2004100" y="2855200"/>
              <a:ext cx="1785775" cy="1796400"/>
            </a:xfrm>
            <a:custGeom>
              <a:avLst/>
              <a:gdLst/>
              <a:ahLst/>
              <a:cxnLst/>
              <a:rect l="l" t="t" r="r" b="b"/>
              <a:pathLst>
                <a:path w="71431" h="71856" extrusionOk="0">
                  <a:moveTo>
                    <a:pt x="71431" y="0"/>
                  </a:moveTo>
                  <a:lnTo>
                    <a:pt x="71431" y="0"/>
                  </a:lnTo>
                  <a:cubicBezTo>
                    <a:pt x="31947" y="243"/>
                    <a:pt x="1" y="32311"/>
                    <a:pt x="1" y="71855"/>
                  </a:cubicBezTo>
                  <a:cubicBezTo>
                    <a:pt x="39545" y="71855"/>
                    <a:pt x="71218" y="39515"/>
                    <a:pt x="7143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8"/>
            <p:cNvSpPr/>
            <p:nvPr/>
          </p:nvSpPr>
          <p:spPr>
            <a:xfrm>
              <a:off x="2004100" y="1039050"/>
              <a:ext cx="1785775" cy="1796425"/>
            </a:xfrm>
            <a:custGeom>
              <a:avLst/>
              <a:gdLst/>
              <a:ahLst/>
              <a:cxnLst/>
              <a:rect l="l" t="t" r="r" b="b"/>
              <a:pathLst>
                <a:path w="71431" h="71857" extrusionOk="0">
                  <a:moveTo>
                    <a:pt x="1" y="1"/>
                  </a:moveTo>
                  <a:cubicBezTo>
                    <a:pt x="1" y="39546"/>
                    <a:pt x="31947" y="71613"/>
                    <a:pt x="71431" y="71856"/>
                  </a:cubicBezTo>
                  <a:cubicBezTo>
                    <a:pt x="71218" y="32342"/>
                    <a:pt x="39545" y="1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8"/>
            <p:cNvSpPr/>
            <p:nvPr/>
          </p:nvSpPr>
          <p:spPr>
            <a:xfrm>
              <a:off x="3810375" y="1039050"/>
              <a:ext cx="1785775" cy="1796425"/>
            </a:xfrm>
            <a:custGeom>
              <a:avLst/>
              <a:gdLst/>
              <a:ahLst/>
              <a:cxnLst/>
              <a:rect l="l" t="t" r="r" b="b"/>
              <a:pathLst>
                <a:path w="71431" h="71857" extrusionOk="0">
                  <a:moveTo>
                    <a:pt x="71430" y="1"/>
                  </a:moveTo>
                  <a:cubicBezTo>
                    <a:pt x="31885" y="1"/>
                    <a:pt x="213" y="32342"/>
                    <a:pt x="0" y="71856"/>
                  </a:cubicBezTo>
                  <a:cubicBezTo>
                    <a:pt x="39484" y="71613"/>
                    <a:pt x="71430" y="39546"/>
                    <a:pt x="7143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8"/>
            <p:cNvSpPr/>
            <p:nvPr/>
          </p:nvSpPr>
          <p:spPr>
            <a:xfrm>
              <a:off x="3810375" y="2855950"/>
              <a:ext cx="1785775" cy="1795650"/>
            </a:xfrm>
            <a:custGeom>
              <a:avLst/>
              <a:gdLst/>
              <a:ahLst/>
              <a:cxnLst/>
              <a:rect l="l" t="t" r="r" b="b"/>
              <a:pathLst>
                <a:path w="71431" h="71826" extrusionOk="0">
                  <a:moveTo>
                    <a:pt x="0" y="1"/>
                  </a:moveTo>
                  <a:cubicBezTo>
                    <a:pt x="213" y="39485"/>
                    <a:pt x="31885" y="71825"/>
                    <a:pt x="71430" y="71825"/>
                  </a:cubicBezTo>
                  <a:cubicBezTo>
                    <a:pt x="71430" y="32281"/>
                    <a:pt x="39484" y="213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9"/>
          <p:cNvSpPr txBox="1">
            <a:spLocks noGrp="1"/>
          </p:cNvSpPr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9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p9"/>
          <p:cNvSpPr/>
          <p:nvPr/>
        </p:nvSpPr>
        <p:spPr>
          <a:xfrm rot="10800000" flipH="1">
            <a:off x="2746618" y="4489295"/>
            <a:ext cx="152400" cy="573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9"/>
          <p:cNvSpPr/>
          <p:nvPr/>
        </p:nvSpPr>
        <p:spPr>
          <a:xfrm rot="10800000" flipH="1">
            <a:off x="2517693" y="4489295"/>
            <a:ext cx="152400" cy="573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9"/>
          <p:cNvSpPr/>
          <p:nvPr/>
        </p:nvSpPr>
        <p:spPr>
          <a:xfrm rot="-5400000" flipH="1">
            <a:off x="640143" y="3914195"/>
            <a:ext cx="577200" cy="1724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9"/>
          <p:cNvSpPr/>
          <p:nvPr/>
        </p:nvSpPr>
        <p:spPr>
          <a:xfrm rot="-5400000" flipH="1">
            <a:off x="1866985" y="4487640"/>
            <a:ext cx="574500" cy="574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9"/>
          <p:cNvSpPr/>
          <p:nvPr/>
        </p:nvSpPr>
        <p:spPr>
          <a:xfrm rot="-5400000" flipH="1">
            <a:off x="2012745" y="4633468"/>
            <a:ext cx="282900" cy="282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9"/>
          <p:cNvSpPr/>
          <p:nvPr/>
        </p:nvSpPr>
        <p:spPr>
          <a:xfrm rot="5400000">
            <a:off x="8491882" y="2528645"/>
            <a:ext cx="574500" cy="574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9"/>
          <p:cNvSpPr/>
          <p:nvPr/>
        </p:nvSpPr>
        <p:spPr>
          <a:xfrm rot="-5400000">
            <a:off x="8490525" y="1220832"/>
            <a:ext cx="577200" cy="5772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9"/>
          <p:cNvSpPr/>
          <p:nvPr/>
        </p:nvSpPr>
        <p:spPr>
          <a:xfrm rot="5400000">
            <a:off x="8704650" y="781150"/>
            <a:ext cx="152400" cy="573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9"/>
          <p:cNvSpPr/>
          <p:nvPr/>
        </p:nvSpPr>
        <p:spPr>
          <a:xfrm rot="5400000">
            <a:off x="8490600" y="1874545"/>
            <a:ext cx="577200" cy="577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9"/>
          <p:cNvSpPr/>
          <p:nvPr/>
        </p:nvSpPr>
        <p:spPr>
          <a:xfrm rot="5400000">
            <a:off x="8491882" y="1875882"/>
            <a:ext cx="574500" cy="574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9"/>
          <p:cNvSpPr/>
          <p:nvPr/>
        </p:nvSpPr>
        <p:spPr>
          <a:xfrm rot="5400000">
            <a:off x="8637722" y="2674472"/>
            <a:ext cx="282900" cy="282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9"/>
          <p:cNvSpPr/>
          <p:nvPr/>
        </p:nvSpPr>
        <p:spPr>
          <a:xfrm rot="5400000">
            <a:off x="8704650" y="552225"/>
            <a:ext cx="152400" cy="573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9"/>
          <p:cNvSpPr/>
          <p:nvPr/>
        </p:nvSpPr>
        <p:spPr>
          <a:xfrm rot="5400000">
            <a:off x="8704650" y="323300"/>
            <a:ext cx="152400" cy="573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9"/>
          <p:cNvSpPr/>
          <p:nvPr/>
        </p:nvSpPr>
        <p:spPr>
          <a:xfrm rot="5400000">
            <a:off x="8704650" y="94375"/>
            <a:ext cx="152400" cy="573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9"/>
          <p:cNvSpPr/>
          <p:nvPr/>
        </p:nvSpPr>
        <p:spPr>
          <a:xfrm rot="5400000">
            <a:off x="8704650" y="-134550"/>
            <a:ext cx="152400" cy="573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9" name="Google Shape;199;p9"/>
          <p:cNvGrpSpPr/>
          <p:nvPr/>
        </p:nvGrpSpPr>
        <p:grpSpPr>
          <a:xfrm>
            <a:off x="8491945" y="4489641"/>
            <a:ext cx="574369" cy="577647"/>
            <a:chOff x="2004100" y="1039050"/>
            <a:chExt cx="3592050" cy="3612550"/>
          </a:xfrm>
        </p:grpSpPr>
        <p:sp>
          <p:nvSpPr>
            <p:cNvPr id="200" name="Google Shape;200;p9"/>
            <p:cNvSpPr/>
            <p:nvPr/>
          </p:nvSpPr>
          <p:spPr>
            <a:xfrm>
              <a:off x="2004100" y="2855200"/>
              <a:ext cx="1785775" cy="1796400"/>
            </a:xfrm>
            <a:custGeom>
              <a:avLst/>
              <a:gdLst/>
              <a:ahLst/>
              <a:cxnLst/>
              <a:rect l="l" t="t" r="r" b="b"/>
              <a:pathLst>
                <a:path w="71431" h="71856" extrusionOk="0">
                  <a:moveTo>
                    <a:pt x="71431" y="0"/>
                  </a:moveTo>
                  <a:lnTo>
                    <a:pt x="71431" y="0"/>
                  </a:lnTo>
                  <a:cubicBezTo>
                    <a:pt x="31947" y="243"/>
                    <a:pt x="1" y="32311"/>
                    <a:pt x="1" y="71855"/>
                  </a:cubicBezTo>
                  <a:cubicBezTo>
                    <a:pt x="39545" y="71855"/>
                    <a:pt x="71218" y="39515"/>
                    <a:pt x="7143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9"/>
            <p:cNvSpPr/>
            <p:nvPr/>
          </p:nvSpPr>
          <p:spPr>
            <a:xfrm>
              <a:off x="2004100" y="1039050"/>
              <a:ext cx="1785775" cy="1796425"/>
            </a:xfrm>
            <a:custGeom>
              <a:avLst/>
              <a:gdLst/>
              <a:ahLst/>
              <a:cxnLst/>
              <a:rect l="l" t="t" r="r" b="b"/>
              <a:pathLst>
                <a:path w="71431" h="71857" extrusionOk="0">
                  <a:moveTo>
                    <a:pt x="1" y="1"/>
                  </a:moveTo>
                  <a:cubicBezTo>
                    <a:pt x="1" y="39546"/>
                    <a:pt x="31947" y="71613"/>
                    <a:pt x="71431" y="71856"/>
                  </a:cubicBezTo>
                  <a:cubicBezTo>
                    <a:pt x="71218" y="32342"/>
                    <a:pt x="39545" y="1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9"/>
            <p:cNvSpPr/>
            <p:nvPr/>
          </p:nvSpPr>
          <p:spPr>
            <a:xfrm>
              <a:off x="3810375" y="1039050"/>
              <a:ext cx="1785775" cy="1796425"/>
            </a:xfrm>
            <a:custGeom>
              <a:avLst/>
              <a:gdLst/>
              <a:ahLst/>
              <a:cxnLst/>
              <a:rect l="l" t="t" r="r" b="b"/>
              <a:pathLst>
                <a:path w="71431" h="71857" extrusionOk="0">
                  <a:moveTo>
                    <a:pt x="71430" y="1"/>
                  </a:moveTo>
                  <a:cubicBezTo>
                    <a:pt x="31885" y="1"/>
                    <a:pt x="213" y="32342"/>
                    <a:pt x="0" y="71856"/>
                  </a:cubicBezTo>
                  <a:cubicBezTo>
                    <a:pt x="39484" y="71613"/>
                    <a:pt x="71430" y="39546"/>
                    <a:pt x="7143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9"/>
            <p:cNvSpPr/>
            <p:nvPr/>
          </p:nvSpPr>
          <p:spPr>
            <a:xfrm>
              <a:off x="3810375" y="2855950"/>
              <a:ext cx="1785775" cy="1795650"/>
            </a:xfrm>
            <a:custGeom>
              <a:avLst/>
              <a:gdLst/>
              <a:ahLst/>
              <a:cxnLst/>
              <a:rect l="l" t="t" r="r" b="b"/>
              <a:pathLst>
                <a:path w="71431" h="71826" extrusionOk="0">
                  <a:moveTo>
                    <a:pt x="0" y="1"/>
                  </a:moveTo>
                  <a:cubicBezTo>
                    <a:pt x="213" y="39485"/>
                    <a:pt x="31885" y="71825"/>
                    <a:pt x="71430" y="71825"/>
                  </a:cubicBezTo>
                  <a:cubicBezTo>
                    <a:pt x="71430" y="32281"/>
                    <a:pt x="39484" y="213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0"/>
          <p:cNvSpPr>
            <a:spLocks noGrp="1"/>
          </p:cNvSpPr>
          <p:nvPr>
            <p:ph type="pic" idx="2"/>
          </p:nvPr>
        </p:nvSpPr>
        <p:spPr>
          <a:xfrm>
            <a:off x="-25" y="-13725"/>
            <a:ext cx="9144000" cy="51573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10"/>
          <p:cNvSpPr txBox="1">
            <a:spLocks noGrp="1"/>
          </p:cNvSpPr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1339825"/>
            <a:ext cx="6576000" cy="171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72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209" name="Google Shape;209;p11"/>
          <p:cNvSpPr txBox="1">
            <a:spLocks noGrp="1"/>
          </p:cNvSpPr>
          <p:nvPr>
            <p:ph type="subTitle" idx="1"/>
          </p:nvPr>
        </p:nvSpPr>
        <p:spPr>
          <a:xfrm>
            <a:off x="1284000" y="3056375"/>
            <a:ext cx="6576000" cy="4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9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10" name="Google Shape;210;p11"/>
          <p:cNvSpPr/>
          <p:nvPr/>
        </p:nvSpPr>
        <p:spPr>
          <a:xfrm rot="5400000">
            <a:off x="8491882" y="2528645"/>
            <a:ext cx="574500" cy="574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11"/>
          <p:cNvSpPr/>
          <p:nvPr/>
        </p:nvSpPr>
        <p:spPr>
          <a:xfrm rot="-5400000">
            <a:off x="8490525" y="1220832"/>
            <a:ext cx="577200" cy="5772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11"/>
          <p:cNvSpPr/>
          <p:nvPr/>
        </p:nvSpPr>
        <p:spPr>
          <a:xfrm rot="5400000">
            <a:off x="8704650" y="781150"/>
            <a:ext cx="152400" cy="573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11"/>
          <p:cNvSpPr/>
          <p:nvPr/>
        </p:nvSpPr>
        <p:spPr>
          <a:xfrm rot="5400000">
            <a:off x="8490600" y="1874545"/>
            <a:ext cx="577200" cy="577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11"/>
          <p:cNvSpPr/>
          <p:nvPr/>
        </p:nvSpPr>
        <p:spPr>
          <a:xfrm rot="5400000">
            <a:off x="8491882" y="1875882"/>
            <a:ext cx="574500" cy="574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11"/>
          <p:cNvSpPr/>
          <p:nvPr/>
        </p:nvSpPr>
        <p:spPr>
          <a:xfrm rot="5400000">
            <a:off x="8637722" y="2674472"/>
            <a:ext cx="282900" cy="282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11"/>
          <p:cNvSpPr/>
          <p:nvPr/>
        </p:nvSpPr>
        <p:spPr>
          <a:xfrm rot="5400000">
            <a:off x="8704650" y="552225"/>
            <a:ext cx="152400" cy="573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11"/>
          <p:cNvSpPr/>
          <p:nvPr/>
        </p:nvSpPr>
        <p:spPr>
          <a:xfrm rot="5400000">
            <a:off x="8704650" y="323300"/>
            <a:ext cx="152400" cy="573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11"/>
          <p:cNvSpPr/>
          <p:nvPr/>
        </p:nvSpPr>
        <p:spPr>
          <a:xfrm rot="5400000">
            <a:off x="8704650" y="94375"/>
            <a:ext cx="152400" cy="573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11"/>
          <p:cNvSpPr/>
          <p:nvPr/>
        </p:nvSpPr>
        <p:spPr>
          <a:xfrm rot="5400000">
            <a:off x="8704650" y="-134550"/>
            <a:ext cx="152400" cy="573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0" name="Google Shape;220;p11"/>
          <p:cNvGrpSpPr/>
          <p:nvPr/>
        </p:nvGrpSpPr>
        <p:grpSpPr>
          <a:xfrm>
            <a:off x="8491945" y="4489641"/>
            <a:ext cx="574369" cy="577647"/>
            <a:chOff x="2004100" y="1039050"/>
            <a:chExt cx="3592050" cy="3612550"/>
          </a:xfrm>
        </p:grpSpPr>
        <p:sp>
          <p:nvSpPr>
            <p:cNvPr id="221" name="Google Shape;221;p11"/>
            <p:cNvSpPr/>
            <p:nvPr/>
          </p:nvSpPr>
          <p:spPr>
            <a:xfrm>
              <a:off x="2004100" y="2855200"/>
              <a:ext cx="1785775" cy="1796400"/>
            </a:xfrm>
            <a:custGeom>
              <a:avLst/>
              <a:gdLst/>
              <a:ahLst/>
              <a:cxnLst/>
              <a:rect l="l" t="t" r="r" b="b"/>
              <a:pathLst>
                <a:path w="71431" h="71856" extrusionOk="0">
                  <a:moveTo>
                    <a:pt x="71431" y="0"/>
                  </a:moveTo>
                  <a:lnTo>
                    <a:pt x="71431" y="0"/>
                  </a:lnTo>
                  <a:cubicBezTo>
                    <a:pt x="31947" y="243"/>
                    <a:pt x="1" y="32311"/>
                    <a:pt x="1" y="71855"/>
                  </a:cubicBezTo>
                  <a:cubicBezTo>
                    <a:pt x="39545" y="71855"/>
                    <a:pt x="71218" y="39515"/>
                    <a:pt x="7143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11"/>
            <p:cNvSpPr/>
            <p:nvPr/>
          </p:nvSpPr>
          <p:spPr>
            <a:xfrm>
              <a:off x="2004100" y="1039050"/>
              <a:ext cx="1785775" cy="1796425"/>
            </a:xfrm>
            <a:custGeom>
              <a:avLst/>
              <a:gdLst/>
              <a:ahLst/>
              <a:cxnLst/>
              <a:rect l="l" t="t" r="r" b="b"/>
              <a:pathLst>
                <a:path w="71431" h="71857" extrusionOk="0">
                  <a:moveTo>
                    <a:pt x="1" y="1"/>
                  </a:moveTo>
                  <a:cubicBezTo>
                    <a:pt x="1" y="39546"/>
                    <a:pt x="31947" y="71613"/>
                    <a:pt x="71431" y="71856"/>
                  </a:cubicBezTo>
                  <a:cubicBezTo>
                    <a:pt x="71218" y="32342"/>
                    <a:pt x="39545" y="1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11"/>
            <p:cNvSpPr/>
            <p:nvPr/>
          </p:nvSpPr>
          <p:spPr>
            <a:xfrm>
              <a:off x="3810375" y="1039050"/>
              <a:ext cx="1785775" cy="1796425"/>
            </a:xfrm>
            <a:custGeom>
              <a:avLst/>
              <a:gdLst/>
              <a:ahLst/>
              <a:cxnLst/>
              <a:rect l="l" t="t" r="r" b="b"/>
              <a:pathLst>
                <a:path w="71431" h="71857" extrusionOk="0">
                  <a:moveTo>
                    <a:pt x="71430" y="1"/>
                  </a:moveTo>
                  <a:cubicBezTo>
                    <a:pt x="31885" y="1"/>
                    <a:pt x="213" y="32342"/>
                    <a:pt x="0" y="71856"/>
                  </a:cubicBezTo>
                  <a:cubicBezTo>
                    <a:pt x="39484" y="71613"/>
                    <a:pt x="71430" y="39546"/>
                    <a:pt x="7143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11"/>
            <p:cNvSpPr/>
            <p:nvPr/>
          </p:nvSpPr>
          <p:spPr>
            <a:xfrm>
              <a:off x="3810375" y="2855950"/>
              <a:ext cx="1785775" cy="1795650"/>
            </a:xfrm>
            <a:custGeom>
              <a:avLst/>
              <a:gdLst/>
              <a:ahLst/>
              <a:cxnLst/>
              <a:rect l="l" t="t" r="r" b="b"/>
              <a:pathLst>
                <a:path w="71431" h="71826" extrusionOk="0">
                  <a:moveTo>
                    <a:pt x="0" y="1"/>
                  </a:moveTo>
                  <a:cubicBezTo>
                    <a:pt x="213" y="39485"/>
                    <a:pt x="31885" y="71825"/>
                    <a:pt x="71430" y="71825"/>
                  </a:cubicBezTo>
                  <a:cubicBezTo>
                    <a:pt x="71430" y="32281"/>
                    <a:pt x="39484" y="213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yne"/>
              <a:buNone/>
              <a:defRPr sz="3500" b="1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yne"/>
              <a:buNone/>
              <a:defRPr sz="3500" b="1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yne"/>
              <a:buNone/>
              <a:defRPr sz="3500" b="1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yne"/>
              <a:buNone/>
              <a:defRPr sz="3500" b="1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yne"/>
              <a:buNone/>
              <a:defRPr sz="3500" b="1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yne"/>
              <a:buNone/>
              <a:defRPr sz="3500" b="1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yne"/>
              <a:buNone/>
              <a:defRPr sz="3500" b="1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yne"/>
              <a:buNone/>
              <a:defRPr sz="3500" b="1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yne"/>
              <a:buNone/>
              <a:defRPr sz="3500" b="1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60" r:id="rId10"/>
    <p:sldLayoutId id="2147483661" r:id="rId11"/>
    <p:sldLayoutId id="2147483662" r:id="rId12"/>
    <p:sldLayoutId id="2147483664" r:id="rId13"/>
    <p:sldLayoutId id="2147483665" r:id="rId1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ameswayd/Web-Medicine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23"/>
          <p:cNvSpPr txBox="1">
            <a:spLocks noGrp="1"/>
          </p:cNvSpPr>
          <p:nvPr>
            <p:ph type="ctrTitle"/>
          </p:nvPr>
        </p:nvSpPr>
        <p:spPr>
          <a:xfrm>
            <a:off x="1303526" y="1052972"/>
            <a:ext cx="6121800" cy="203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藥品</a:t>
            </a:r>
            <a:r>
              <a:rPr lang="zh-TW" altLang="en-US" dirty="0">
                <a:solidFill>
                  <a:schemeClr val="dk2"/>
                </a:solidFill>
              </a:rPr>
              <a:t>查詢系統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410" name="Google Shape;410;p23"/>
          <p:cNvSpPr/>
          <p:nvPr/>
        </p:nvSpPr>
        <p:spPr>
          <a:xfrm>
            <a:off x="5643626" y="4176450"/>
            <a:ext cx="1781700" cy="17817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1" name="Google Shape;411;p23"/>
          <p:cNvSpPr/>
          <p:nvPr/>
        </p:nvSpPr>
        <p:spPr>
          <a:xfrm>
            <a:off x="4721676" y="4176450"/>
            <a:ext cx="1781700" cy="17817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23"/>
          <p:cNvSpPr/>
          <p:nvPr/>
        </p:nvSpPr>
        <p:spPr>
          <a:xfrm>
            <a:off x="1895051" y="-814650"/>
            <a:ext cx="1781700" cy="17817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p23"/>
          <p:cNvSpPr/>
          <p:nvPr/>
        </p:nvSpPr>
        <p:spPr>
          <a:xfrm>
            <a:off x="973101" y="-814650"/>
            <a:ext cx="1781700" cy="17817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F88FCDF5-A9C6-4EB8-AFF6-DB1064CF14C9}"/>
              </a:ext>
            </a:extLst>
          </p:cNvPr>
          <p:cNvSpPr txBox="1"/>
          <p:nvPr/>
        </p:nvSpPr>
        <p:spPr>
          <a:xfrm>
            <a:off x="4364426" y="3546697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400" b="1" dirty="0">
                <a:latin typeface="Syne" panose="02020500000000000000" charset="0"/>
              </a:rPr>
              <a:t>組員</a:t>
            </a:r>
            <a:r>
              <a:rPr lang="en-US" altLang="zh-TW" sz="2400" b="1" dirty="0">
                <a:latin typeface="Syne" panose="02020500000000000000" charset="0"/>
              </a:rPr>
              <a:t>:</a:t>
            </a:r>
            <a:r>
              <a:rPr lang="zh-TW" altLang="en-US" sz="2400" b="1" dirty="0">
                <a:latin typeface="Syne" panose="02020500000000000000" charset="0"/>
              </a:rPr>
              <a:t>潘政穎、劉孫湧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9AA08CEB-7F93-43EF-83CF-21DBC1263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975" y="4205187"/>
            <a:ext cx="7704000" cy="572700"/>
          </a:xfrm>
          <a:solidFill>
            <a:schemeClr val="tx2">
              <a:lumMod val="40000"/>
              <a:lumOff val="60000"/>
            </a:schemeClr>
          </a:solidFill>
        </p:spPr>
        <p:txBody>
          <a:bodyPr/>
          <a:lstStyle/>
          <a:p>
            <a:r>
              <a:rPr lang="zh-TW" altLang="en-US" sz="3200" dirty="0">
                <a:latin typeface="Syne" panose="02020500000000000000" charset="0"/>
              </a:rPr>
              <a:t>畫面</a:t>
            </a:r>
            <a:r>
              <a:rPr lang="en-US" altLang="zh-TW" sz="3200" dirty="0">
                <a:latin typeface="Syne" panose="02020500000000000000" charset="0"/>
              </a:rPr>
              <a:t>-</a:t>
            </a:r>
            <a:r>
              <a:rPr lang="zh-TW" altLang="en-US" sz="3200" dirty="0">
                <a:latin typeface="Syne" panose="02020500000000000000" charset="0"/>
              </a:rPr>
              <a:t>建立帳號</a:t>
            </a:r>
            <a:br>
              <a:rPr lang="zh-TW" altLang="en-US" sz="3200" dirty="0">
                <a:latin typeface="Syne" panose="02020500000000000000" charset="0"/>
              </a:rPr>
            </a:br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579E356E-C0A3-4892-82AB-A16003ECD9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568" y="365613"/>
            <a:ext cx="4035273" cy="3755908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1EC9C1BA-D6F9-4560-B3E8-C8A06161224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849"/>
          <a:stretch/>
        </p:blipFill>
        <p:spPr>
          <a:xfrm>
            <a:off x="4319841" y="365613"/>
            <a:ext cx="4539591" cy="3755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7912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9AA08CEB-7F93-43EF-83CF-21DBC1263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975" y="4205187"/>
            <a:ext cx="7704000" cy="572700"/>
          </a:xfrm>
          <a:solidFill>
            <a:schemeClr val="tx2">
              <a:lumMod val="40000"/>
              <a:lumOff val="60000"/>
            </a:schemeClr>
          </a:solidFill>
        </p:spPr>
        <p:txBody>
          <a:bodyPr/>
          <a:lstStyle/>
          <a:p>
            <a:r>
              <a:rPr lang="zh-TW" altLang="en-US" sz="3200" dirty="0">
                <a:latin typeface="Syne" panose="02020500000000000000" charset="0"/>
              </a:rPr>
              <a:t>畫面</a:t>
            </a:r>
            <a:r>
              <a:rPr lang="en-US" altLang="zh-TW" sz="3200" dirty="0">
                <a:latin typeface="Syne" panose="02020500000000000000" charset="0"/>
              </a:rPr>
              <a:t>-</a:t>
            </a:r>
            <a:r>
              <a:rPr lang="zh-TW" altLang="en-US" sz="3200" dirty="0">
                <a:latin typeface="Syne" panose="02020500000000000000" charset="0"/>
              </a:rPr>
              <a:t>建立帳號二</a:t>
            </a:r>
            <a:br>
              <a:rPr lang="zh-TW" altLang="en-US" sz="3200" dirty="0">
                <a:latin typeface="Syne" panose="02020500000000000000" charset="0"/>
              </a:rPr>
            </a:br>
            <a:endParaRPr lang="zh-TW" altLang="en-US" dirty="0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D20F8FDA-2913-4F50-A7AD-69F37F7D06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6870" y="672352"/>
            <a:ext cx="4590947" cy="3153335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29141901-1F24-458D-A482-FD7A6380C6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90" y="359707"/>
            <a:ext cx="4457880" cy="3778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3761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9AA08CEB-7F93-43EF-83CF-21DBC1263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975" y="4205187"/>
            <a:ext cx="7704000" cy="572700"/>
          </a:xfrm>
          <a:solidFill>
            <a:schemeClr val="tx2">
              <a:lumMod val="40000"/>
              <a:lumOff val="60000"/>
            </a:schemeClr>
          </a:solidFill>
        </p:spPr>
        <p:txBody>
          <a:bodyPr/>
          <a:lstStyle/>
          <a:p>
            <a:r>
              <a:rPr lang="zh-TW" altLang="en-US" sz="3200" dirty="0">
                <a:latin typeface="Syne" panose="02020500000000000000" charset="0"/>
              </a:rPr>
              <a:t>畫面</a:t>
            </a:r>
            <a:r>
              <a:rPr lang="en-US" altLang="zh-TW" sz="3200" dirty="0">
                <a:latin typeface="Syne" panose="02020500000000000000" charset="0"/>
              </a:rPr>
              <a:t>-</a:t>
            </a:r>
            <a:r>
              <a:rPr lang="zh-TW" altLang="en-US" sz="3200" dirty="0">
                <a:latin typeface="Syne" panose="02020500000000000000" charset="0"/>
              </a:rPr>
              <a:t>建立帳號二</a:t>
            </a:r>
            <a:br>
              <a:rPr lang="zh-TW" altLang="en-US" sz="3200" dirty="0">
                <a:latin typeface="Syne" panose="02020500000000000000" charset="0"/>
              </a:rPr>
            </a:br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3A122DA-E9CD-4D48-B6C2-D337F5EE0D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270" y="517711"/>
            <a:ext cx="4589480" cy="3650495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85F1457A-EAB9-4086-87E8-F4782B1021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6457" y="517711"/>
            <a:ext cx="4654273" cy="3650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8853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版面配置區 9">
            <a:extLst>
              <a:ext uri="{FF2B5EF4-FFF2-40B4-BE49-F238E27FC236}">
                <a16:creationId xmlns:a16="http://schemas.microsoft.com/office/drawing/2014/main" id="{162B9796-537E-412C-9A87-A34D103C15C7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 rotWithShape="1">
          <a:blip r:embed="rId2"/>
          <a:srcRect l="46" r="46"/>
          <a:stretch/>
        </p:blipFill>
        <p:spPr>
          <a:xfrm>
            <a:off x="3832721" y="1461816"/>
            <a:ext cx="4982136" cy="2809971"/>
          </a:xfrm>
        </p:spPr>
      </p:pic>
      <p:sp>
        <p:nvSpPr>
          <p:cNvPr id="4" name="標題 2">
            <a:extLst>
              <a:ext uri="{FF2B5EF4-FFF2-40B4-BE49-F238E27FC236}">
                <a16:creationId xmlns:a16="http://schemas.microsoft.com/office/drawing/2014/main" id="{DC57B174-7181-4660-8EAD-773D75F319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725" y="4356661"/>
            <a:ext cx="7702550" cy="573087"/>
          </a:xfrm>
          <a:solidFill>
            <a:schemeClr val="tx2">
              <a:lumMod val="40000"/>
              <a:lumOff val="60000"/>
            </a:schemeClr>
          </a:solidFill>
        </p:spPr>
        <p:txBody>
          <a:bodyPr/>
          <a:lstStyle/>
          <a:p>
            <a:r>
              <a:rPr lang="zh-TW" altLang="en-US" sz="3200" dirty="0">
                <a:latin typeface="Syne" panose="02020500000000000000" charset="0"/>
              </a:rPr>
              <a:t>帳號資料處理</a:t>
            </a:r>
            <a:br>
              <a:rPr lang="zh-TW" altLang="en-US" sz="3200" dirty="0">
                <a:latin typeface="Syne" panose="02020500000000000000" charset="0"/>
              </a:rPr>
            </a:br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6FEC3A26-578A-44B6-A17D-02D05A99BF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020"/>
          <a:stretch/>
        </p:blipFill>
        <p:spPr>
          <a:xfrm>
            <a:off x="578224" y="1461816"/>
            <a:ext cx="3254497" cy="2809971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ED6C6EED-5C93-4D77-8339-D1AA09339F8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38" b="6164"/>
          <a:stretch/>
        </p:blipFill>
        <p:spPr>
          <a:xfrm>
            <a:off x="578224" y="169748"/>
            <a:ext cx="8236633" cy="1292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1783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9AA08CEB-7F93-43EF-83CF-21DBC1263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975" y="4205187"/>
            <a:ext cx="7704000" cy="572700"/>
          </a:xfrm>
          <a:solidFill>
            <a:schemeClr val="tx2">
              <a:lumMod val="40000"/>
              <a:lumOff val="60000"/>
            </a:schemeClr>
          </a:solidFill>
        </p:spPr>
        <p:txBody>
          <a:bodyPr/>
          <a:lstStyle/>
          <a:p>
            <a:r>
              <a:rPr lang="zh-TW" altLang="en-US" sz="3200" dirty="0">
                <a:latin typeface="Syne" panose="02020500000000000000" charset="0"/>
              </a:rPr>
              <a:t>畫面</a:t>
            </a:r>
            <a:r>
              <a:rPr lang="en-US" altLang="zh-TW" sz="3200" dirty="0">
                <a:latin typeface="Syne" panose="02020500000000000000" charset="0"/>
              </a:rPr>
              <a:t>-</a:t>
            </a:r>
            <a:r>
              <a:rPr lang="zh-TW" altLang="en-US" sz="3200" dirty="0">
                <a:latin typeface="Syne" panose="02020500000000000000" charset="0"/>
              </a:rPr>
              <a:t>查詢藥品</a:t>
            </a:r>
            <a:br>
              <a:rPr lang="zh-TW" altLang="en-US" sz="3200" dirty="0">
                <a:latin typeface="Syne" panose="02020500000000000000" charset="0"/>
              </a:rPr>
            </a:br>
            <a:endParaRPr lang="zh-TW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52B4211-0DB3-26F9-AFD8-C95D50DDD9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108" b="4377"/>
          <a:stretch/>
        </p:blipFill>
        <p:spPr>
          <a:xfrm>
            <a:off x="83127" y="858982"/>
            <a:ext cx="4488873" cy="254230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BF7A6B6-25EF-3AB8-68A4-3971F7C896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65" t="6569" r="1403" b="4910"/>
          <a:stretch/>
        </p:blipFill>
        <p:spPr>
          <a:xfrm>
            <a:off x="4571975" y="866075"/>
            <a:ext cx="4488873" cy="2542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2463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9AA08CEB-7F93-43EF-83CF-21DBC1263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975" y="4205187"/>
            <a:ext cx="7704000" cy="572700"/>
          </a:xfrm>
          <a:solidFill>
            <a:schemeClr val="tx2">
              <a:lumMod val="40000"/>
              <a:lumOff val="60000"/>
            </a:schemeClr>
          </a:solidFill>
        </p:spPr>
        <p:txBody>
          <a:bodyPr/>
          <a:lstStyle/>
          <a:p>
            <a:r>
              <a:rPr lang="zh-TW" altLang="en-US" sz="3200" dirty="0">
                <a:latin typeface="Syne" panose="02020500000000000000" charset="0"/>
              </a:rPr>
              <a:t>畫面</a:t>
            </a:r>
            <a:r>
              <a:rPr lang="en-US" altLang="zh-TW" sz="3200" dirty="0">
                <a:latin typeface="Syne" panose="02020500000000000000" charset="0"/>
              </a:rPr>
              <a:t>-</a:t>
            </a:r>
            <a:r>
              <a:rPr lang="zh-TW" altLang="en-US" sz="3200" dirty="0">
                <a:latin typeface="Syne" panose="02020500000000000000" charset="0"/>
              </a:rPr>
              <a:t>查詢藥品</a:t>
            </a:r>
            <a:br>
              <a:rPr lang="zh-TW" altLang="en-US" sz="3200" dirty="0">
                <a:latin typeface="Syne" panose="02020500000000000000" charset="0"/>
              </a:rPr>
            </a:br>
            <a:endParaRPr lang="zh-TW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7361549-F3BF-E399-69D7-B5D445DA32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875" t="11449" r="41893" b="12322"/>
          <a:stretch/>
        </p:blipFill>
        <p:spPr>
          <a:xfrm>
            <a:off x="0" y="0"/>
            <a:ext cx="4593244" cy="392083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A8B409B-BFC7-F4FE-55D8-FEA473CAA0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319" t="11179" r="37954" b="9360"/>
          <a:stretch/>
        </p:blipFill>
        <p:spPr>
          <a:xfrm>
            <a:off x="4593245" y="-24079"/>
            <a:ext cx="4550756" cy="3920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6170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9AA08CEB-7F93-43EF-83CF-21DBC1263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975" y="4205187"/>
            <a:ext cx="7704000" cy="572700"/>
          </a:xfrm>
          <a:solidFill>
            <a:schemeClr val="tx2">
              <a:lumMod val="40000"/>
              <a:lumOff val="60000"/>
            </a:schemeClr>
          </a:solidFill>
        </p:spPr>
        <p:txBody>
          <a:bodyPr/>
          <a:lstStyle/>
          <a:p>
            <a:r>
              <a:rPr lang="zh-TW" altLang="en-US" sz="3200" dirty="0">
                <a:latin typeface="Syne" panose="02020500000000000000" charset="0"/>
              </a:rPr>
              <a:t>畫面</a:t>
            </a:r>
            <a:r>
              <a:rPr lang="en-US" altLang="zh-TW" sz="3200" dirty="0">
                <a:latin typeface="Syne" panose="02020500000000000000" charset="0"/>
              </a:rPr>
              <a:t>-</a:t>
            </a:r>
            <a:r>
              <a:rPr lang="zh-TW" altLang="en-US" sz="3200" dirty="0">
                <a:latin typeface="Syne" panose="02020500000000000000" charset="0"/>
              </a:rPr>
              <a:t>查詢藥品</a:t>
            </a:r>
            <a:br>
              <a:rPr lang="zh-TW" altLang="en-US" sz="3200" dirty="0">
                <a:latin typeface="Syne" panose="02020500000000000000" charset="0"/>
              </a:rPr>
            </a:br>
            <a:endParaRPr lang="zh-TW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0DA12484-0E52-DC02-E455-28F1859B59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515" t="12917" r="45156" b="8610"/>
          <a:stretch/>
        </p:blipFill>
        <p:spPr>
          <a:xfrm>
            <a:off x="4957763" y="0"/>
            <a:ext cx="4095272" cy="4150519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7E609834-F7C9-9693-A613-3C689F1ED87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637" t="14141" r="43939" b="9630"/>
          <a:stretch/>
        </p:blipFill>
        <p:spPr>
          <a:xfrm>
            <a:off x="0" y="-1"/>
            <a:ext cx="4336473" cy="4150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2268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26"/>
          <p:cNvSpPr txBox="1">
            <a:spLocks noGrp="1"/>
          </p:cNvSpPr>
          <p:nvPr>
            <p:ph type="title"/>
          </p:nvPr>
        </p:nvSpPr>
        <p:spPr>
          <a:xfrm>
            <a:off x="720000" y="445024"/>
            <a:ext cx="7704000" cy="63074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資料來源</a:t>
            </a:r>
            <a:br>
              <a:rPr lang="en-US" dirty="0"/>
            </a:br>
            <a:endParaRPr dirty="0"/>
          </a:p>
        </p:txBody>
      </p:sp>
      <p:sp>
        <p:nvSpPr>
          <p:cNvPr id="434" name="Google Shape;434;p26"/>
          <p:cNvSpPr txBox="1">
            <a:spLocks noGrp="1"/>
          </p:cNvSpPr>
          <p:nvPr>
            <p:ph type="subTitle" idx="2"/>
          </p:nvPr>
        </p:nvSpPr>
        <p:spPr>
          <a:xfrm>
            <a:off x="719999" y="1385554"/>
            <a:ext cx="7489430" cy="34486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1000"/>
              </a:spcBef>
              <a:buSzPct val="60000"/>
            </a:pPr>
            <a:r>
              <a:rPr lang="zh-TW" altLang="en-US" sz="2800" b="0" i="0" dirty="0">
                <a:solidFill>
                  <a:srgbClr val="333333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健保用藥品項</a:t>
            </a:r>
            <a:r>
              <a:rPr lang="en-US" altLang="zh-TW" sz="2800" b="0" i="0" dirty="0">
                <a:solidFill>
                  <a:srgbClr val="333333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800" b="0" i="0" dirty="0">
                <a:solidFill>
                  <a:srgbClr val="333333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衛生署</a:t>
            </a:r>
            <a:r>
              <a:rPr lang="en-US" altLang="zh-TW" sz="2800" b="0" i="0" dirty="0">
                <a:solidFill>
                  <a:srgbClr val="333333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pPr>
              <a:spcBef>
                <a:spcPts val="1000"/>
              </a:spcBef>
              <a:buSzPct val="60000"/>
            </a:pPr>
            <a:r>
              <a:rPr lang="en-US" altLang="zh-TW" sz="28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</a:t>
            </a:r>
            <a:r>
              <a:rPr lang="en-US" altLang="zh-TW" sz="2800" b="0" i="0" dirty="0">
                <a:solidFill>
                  <a:srgbClr val="333333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ostman API documentation</a:t>
            </a:r>
          </a:p>
          <a:p>
            <a:pPr>
              <a:spcBef>
                <a:spcPts val="1000"/>
              </a:spcBef>
              <a:buSzPct val="60000"/>
            </a:pPr>
            <a:r>
              <a:rPr lang="en-US" altLang="zh-TW" sz="2800" b="0" i="0" dirty="0">
                <a:solidFill>
                  <a:srgbClr val="333333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Introduction  Bootstrap v5.0</a:t>
            </a:r>
          </a:p>
          <a:p>
            <a:pPr>
              <a:spcBef>
                <a:spcPts val="1000"/>
              </a:spcBef>
              <a:buSzPct val="60000"/>
            </a:pPr>
            <a:r>
              <a:rPr lang="zh-TW" altLang="en-US" sz="28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老師的上課講義</a:t>
            </a:r>
            <a:endParaRPr lang="en-US" altLang="zh-TW" sz="2800" b="0" i="0" dirty="0">
              <a:solidFill>
                <a:srgbClr val="333333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Bef>
                <a:spcPts val="1000"/>
              </a:spcBef>
              <a:buSzPct val="60000"/>
            </a:pPr>
            <a:endParaRPr lang="en-US" altLang="zh-TW" sz="2800" b="0" i="0" dirty="0">
              <a:solidFill>
                <a:srgbClr val="333333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Bef>
                <a:spcPts val="1000"/>
              </a:spcBef>
              <a:buSzPct val="60000"/>
            </a:pPr>
            <a:endParaRPr lang="en-US" altLang="zh-TW" sz="2800" b="0" i="0" dirty="0">
              <a:solidFill>
                <a:srgbClr val="333333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Bef>
                <a:spcPts val="1000"/>
              </a:spcBef>
              <a:buSzPct val="60000"/>
            </a:pPr>
            <a:endParaRPr lang="en-US" altLang="zh-TW" sz="4000" b="0" i="0" dirty="0">
              <a:solidFill>
                <a:srgbClr val="333333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39700" indent="0">
              <a:spcBef>
                <a:spcPts val="1000"/>
              </a:spcBef>
              <a:buSzPct val="60000"/>
              <a:buNone/>
            </a:pPr>
            <a:endParaRPr lang="en-US" altLang="zh-TW" sz="4000" b="0" i="0" dirty="0">
              <a:solidFill>
                <a:srgbClr val="333333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Bef>
                <a:spcPts val="1000"/>
              </a:spcBef>
              <a:buSzPct val="60000"/>
            </a:pPr>
            <a:endParaRPr lang="zh-TW" altLang="en-US" sz="3200" b="1" dirty="0">
              <a:latin typeface="Syne" panose="0202050000000000000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39009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26"/>
          <p:cNvSpPr txBox="1">
            <a:spLocks noGrp="1"/>
          </p:cNvSpPr>
          <p:nvPr>
            <p:ph type="title"/>
          </p:nvPr>
        </p:nvSpPr>
        <p:spPr>
          <a:xfrm>
            <a:off x="720000" y="445024"/>
            <a:ext cx="7704000" cy="63074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分工</a:t>
            </a:r>
            <a:br>
              <a:rPr lang="en-US" dirty="0"/>
            </a:br>
            <a:endParaRPr dirty="0"/>
          </a:p>
        </p:txBody>
      </p:sp>
      <p:sp>
        <p:nvSpPr>
          <p:cNvPr id="434" name="Google Shape;434;p26"/>
          <p:cNvSpPr txBox="1">
            <a:spLocks noGrp="1"/>
          </p:cNvSpPr>
          <p:nvPr>
            <p:ph type="subTitle" idx="2"/>
          </p:nvPr>
        </p:nvSpPr>
        <p:spPr>
          <a:xfrm>
            <a:off x="720000" y="1144923"/>
            <a:ext cx="7489430" cy="34486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1000"/>
              </a:spcBef>
              <a:buSzPct val="60000"/>
            </a:pPr>
            <a:r>
              <a:rPr lang="zh-TW" altLang="en-US" sz="3200" b="1" dirty="0">
                <a:latin typeface="Syne" panose="02020500000000000000" charset="0"/>
              </a:rPr>
              <a:t>潘政穎</a:t>
            </a:r>
            <a:r>
              <a:rPr lang="en-US" altLang="zh-TW" sz="3200" b="1" dirty="0">
                <a:latin typeface="Syne" panose="02020500000000000000" charset="0"/>
              </a:rPr>
              <a:t>:</a:t>
            </a:r>
            <a:r>
              <a:rPr lang="zh-TW" altLang="en-US" sz="3200" dirty="0">
                <a:latin typeface="Syne" panose="02020500000000000000" charset="0"/>
              </a:rPr>
              <a:t>登入</a:t>
            </a:r>
            <a:r>
              <a:rPr lang="en-US" altLang="zh-TW" sz="3200" dirty="0">
                <a:latin typeface="Syne" panose="02020500000000000000" charset="0"/>
              </a:rPr>
              <a:t>/</a:t>
            </a:r>
            <a:r>
              <a:rPr lang="zh-TW" altLang="en-US" sz="3200" dirty="0">
                <a:latin typeface="Syne" panose="02020500000000000000" charset="0"/>
              </a:rPr>
              <a:t>註冊介面前後端撰寫</a:t>
            </a:r>
            <a:r>
              <a:rPr lang="zh-TW" altLang="en-US" sz="3200" dirty="0"/>
              <a:t>、</a:t>
            </a:r>
            <a:r>
              <a:rPr lang="en-US" altLang="zh-TW" sz="3200" dirty="0"/>
              <a:t>PPT</a:t>
            </a:r>
            <a:r>
              <a:rPr lang="zh-TW" altLang="en-US" sz="3200" dirty="0"/>
              <a:t>製作、資料庫建立</a:t>
            </a:r>
            <a:endParaRPr lang="en-US" altLang="zh-TW" sz="3200" b="1" dirty="0">
              <a:latin typeface="Syne" panose="02020500000000000000" charset="0"/>
            </a:endParaRPr>
          </a:p>
          <a:p>
            <a:pPr>
              <a:spcBef>
                <a:spcPts val="1000"/>
              </a:spcBef>
              <a:buSzPct val="60000"/>
            </a:pPr>
            <a:r>
              <a:rPr lang="zh-TW" altLang="en-US" sz="3200" b="1" dirty="0">
                <a:latin typeface="Syne" panose="02020500000000000000" charset="0"/>
              </a:rPr>
              <a:t>劉孫湧</a:t>
            </a:r>
            <a:r>
              <a:rPr lang="en-US" altLang="zh-TW" sz="3200" b="1" dirty="0">
                <a:latin typeface="Syne" panose="02020500000000000000" charset="0"/>
              </a:rPr>
              <a:t>:</a:t>
            </a:r>
            <a:r>
              <a:rPr lang="zh-TW" altLang="en-US" sz="3200" dirty="0">
                <a:latin typeface="Golos Text" panose="02020500000000000000" charset="0"/>
                <a:cs typeface="Golos Text" panose="02020500000000000000" charset="0"/>
              </a:rPr>
              <a:t>藥品查詢前後端撰寫</a:t>
            </a:r>
            <a:r>
              <a:rPr lang="zh-TW" altLang="en-US" sz="3200" dirty="0"/>
              <a:t>、資料庫建立</a:t>
            </a:r>
            <a:endParaRPr lang="en-US" altLang="zh-TW" sz="3200" dirty="0"/>
          </a:p>
          <a:p>
            <a:pPr marL="139700" indent="0">
              <a:spcBef>
                <a:spcPts val="1000"/>
              </a:spcBef>
              <a:buSzPct val="60000"/>
              <a:buNone/>
            </a:pPr>
            <a:r>
              <a:rPr lang="en-US" altLang="zh-TW" sz="2400" dirty="0" err="1">
                <a:latin typeface="Syne" panose="02020500000000000000" charset="0"/>
              </a:rPr>
              <a:t>Github</a:t>
            </a:r>
            <a:r>
              <a:rPr lang="en-US" altLang="zh-TW" sz="2400" dirty="0">
                <a:latin typeface="Syne" panose="02020500000000000000" charset="0"/>
              </a:rPr>
              <a:t>: </a:t>
            </a:r>
            <a:r>
              <a:rPr lang="en-US" altLang="zh-TW" sz="1800" dirty="0">
                <a:latin typeface="Syne" panose="02020500000000000000" charset="0"/>
                <a:hlinkClick r:id="rId3"/>
              </a:rPr>
              <a:t>https://github.com/Jameswayd/Web-Medicine</a:t>
            </a:r>
            <a:endParaRPr lang="zh-TW" altLang="en-US" sz="1800" dirty="0">
              <a:latin typeface="Syne" panose="0202050000000000000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55845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字方塊 17">
            <a:extLst>
              <a:ext uri="{FF2B5EF4-FFF2-40B4-BE49-F238E27FC236}">
                <a16:creationId xmlns:a16="http://schemas.microsoft.com/office/drawing/2014/main" id="{A6851F9D-152B-44BA-BBAB-CA1D62345834}"/>
              </a:ext>
            </a:extLst>
          </p:cNvPr>
          <p:cNvSpPr txBox="1"/>
          <p:nvPr/>
        </p:nvSpPr>
        <p:spPr>
          <a:xfrm>
            <a:off x="1716181" y="1742714"/>
            <a:ext cx="499222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TW" sz="7200" b="1" dirty="0">
                <a:latin typeface="Syne" panose="02020500000000000000" charset="0"/>
              </a:rPr>
              <a:t>Thanks!</a:t>
            </a:r>
            <a:endParaRPr lang="zh-TW" altLang="en-US" sz="7200" b="1" dirty="0">
              <a:latin typeface="Syne" panose="0202050000000000000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69692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24"/>
          <p:cNvSpPr txBox="1">
            <a:spLocks noGrp="1"/>
          </p:cNvSpPr>
          <p:nvPr>
            <p:ph type="subTitle" idx="1"/>
          </p:nvPr>
        </p:nvSpPr>
        <p:spPr>
          <a:xfrm>
            <a:off x="659437" y="1511825"/>
            <a:ext cx="5266800" cy="150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600" dirty="0"/>
              <a:t>藥品查詢系統是一個提供使用者搜尋和查詢藥品資訊的網頁。這個系統可以讓使用者透過關鍵字搜尋特定的藥品，並提供有關該藥品的基本資訊，如成分、副作用、使用方法等等。</a:t>
            </a:r>
            <a:endParaRPr lang="en-US" altLang="zh-TW" sz="1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zh-TW" altLang="en-US" sz="1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600" dirty="0"/>
              <a:t>這個藥品查詢系統的主要功能包括藥品搜尋、藥品資訊查詢、交互作用檢查和警告等。在系統的開發中，需要充分考慮使用者體驗和易用性，並且保證系統資訊的準確性和可靠性。</a:t>
            </a:r>
            <a:endParaRPr lang="en-US" sz="1600" dirty="0"/>
          </a:p>
        </p:txBody>
      </p:sp>
      <p:sp>
        <p:nvSpPr>
          <p:cNvPr id="419" name="Google Shape;419;p24"/>
          <p:cNvSpPr txBox="1">
            <a:spLocks noGrp="1"/>
          </p:cNvSpPr>
          <p:nvPr>
            <p:ph type="title"/>
          </p:nvPr>
        </p:nvSpPr>
        <p:spPr>
          <a:xfrm>
            <a:off x="659437" y="790491"/>
            <a:ext cx="5678400" cy="11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系統介紹</a:t>
            </a:r>
            <a:endParaRPr lang="en-US" dirty="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25"/>
          <p:cNvSpPr txBox="1">
            <a:spLocks noGrp="1"/>
          </p:cNvSpPr>
          <p:nvPr>
            <p:ph type="title"/>
          </p:nvPr>
        </p:nvSpPr>
        <p:spPr>
          <a:xfrm>
            <a:off x="792190" y="445025"/>
            <a:ext cx="7704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系統需求功能</a:t>
            </a:r>
            <a:endParaRPr dirty="0"/>
          </a:p>
        </p:txBody>
      </p:sp>
      <p:sp>
        <p:nvSpPr>
          <p:cNvPr id="427" name="Google Shape;427;p25"/>
          <p:cNvSpPr txBox="1">
            <a:spLocks noGrp="1"/>
          </p:cNvSpPr>
          <p:nvPr>
            <p:ph type="subTitle" idx="2"/>
          </p:nvPr>
        </p:nvSpPr>
        <p:spPr>
          <a:xfrm>
            <a:off x="720000" y="1367525"/>
            <a:ext cx="7032141" cy="240844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TW" altLang="en-US" sz="1800" b="1" dirty="0"/>
              <a:t>藥品訊息的查詢</a:t>
            </a:r>
            <a:r>
              <a:rPr lang="en-US" altLang="zh-TW" sz="1800" b="1" dirty="0"/>
              <a:t>:</a:t>
            </a:r>
            <a:r>
              <a:rPr lang="zh-TW" altLang="en-US" sz="1800" dirty="0"/>
              <a:t>用戶可以輸入藥品名稱或者症狀，系統返回相關的藥品信息。</a:t>
            </a:r>
            <a:endParaRPr lang="en-US" altLang="zh-TW" sz="1800" dirty="0"/>
          </a:p>
          <a:p>
            <a:r>
              <a:rPr lang="zh-TW" altLang="en-US" sz="1800" b="1" dirty="0"/>
              <a:t>藥品的展示</a:t>
            </a:r>
            <a:r>
              <a:rPr lang="en-US" altLang="zh-TW" sz="1800" b="1" dirty="0"/>
              <a:t>:</a:t>
            </a:r>
            <a:r>
              <a:rPr lang="zh-TW" altLang="en-US" sz="1800" dirty="0"/>
              <a:t>查詢結果以列表或者卡片等方式呈現，包括藥品名稱、圖片、英文名、中文名、功效、副作用等信息。</a:t>
            </a:r>
            <a:endParaRPr lang="en-US" altLang="zh-TW" sz="1800" dirty="0"/>
          </a:p>
          <a:p>
            <a:r>
              <a:rPr lang="zh-TW" altLang="en-US" sz="1800" b="1" dirty="0"/>
              <a:t>搜尋記錄的保存</a:t>
            </a:r>
            <a:r>
              <a:rPr lang="en-US" altLang="zh-TW" sz="1800" b="1" dirty="0"/>
              <a:t>:</a:t>
            </a:r>
            <a:r>
              <a:rPr lang="zh-TW" altLang="en-US" sz="1800" dirty="0"/>
              <a:t>記錄用戶的搜尋歷史，方便用戶下次使用時查看和重新搜尋。</a:t>
            </a:r>
            <a:endParaRPr lang="en-US" altLang="zh-TW" sz="1800" dirty="0"/>
          </a:p>
          <a:p>
            <a:r>
              <a:rPr lang="zh-TW" altLang="en-US" sz="1800" b="1" dirty="0"/>
              <a:t>帳號登入和驗證</a:t>
            </a:r>
            <a:r>
              <a:rPr lang="en-US" altLang="zh-TW" sz="1800" b="1" dirty="0"/>
              <a:t>:</a:t>
            </a:r>
            <a:r>
              <a:rPr lang="zh-TW" altLang="en-US" sz="1800" dirty="0"/>
              <a:t>使用者需要輸入正確的帳戶和密碼才能成功登入系統</a:t>
            </a:r>
            <a:endParaRPr lang="en-US" altLang="zh-TW" sz="1800" dirty="0"/>
          </a:p>
          <a:p>
            <a:r>
              <a:rPr lang="zh-TW" altLang="en-US" sz="1800" b="1" dirty="0"/>
              <a:t>帳號建立</a:t>
            </a:r>
            <a:r>
              <a:rPr lang="en-US" altLang="zh-TW" sz="1800" dirty="0"/>
              <a:t>:</a:t>
            </a:r>
            <a:r>
              <a:rPr lang="zh-TW" altLang="en-US" sz="1800" dirty="0"/>
              <a:t>使用者需提供基本的個人資訊和健康資訊以進行管理</a:t>
            </a:r>
            <a:endParaRPr lang="en-US" altLang="zh-TW" sz="1800" dirty="0"/>
          </a:p>
          <a:p>
            <a:endParaRPr lang="en-US" altLang="zh-TW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-US" altLang="zh-TW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2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使用技術</a:t>
            </a:r>
            <a:endParaRPr dirty="0"/>
          </a:p>
        </p:txBody>
      </p:sp>
      <p:pic>
        <p:nvPicPr>
          <p:cNvPr id="1030" name="Picture 6" descr="引入外部檔案以快速搭建美觀網頁——全端實作體驗III - iT 邦幫忙::一起幫忙解決難題，拯救IT 人的一天">
            <a:extLst>
              <a:ext uri="{FF2B5EF4-FFF2-40B4-BE49-F238E27FC236}">
                <a16:creationId xmlns:a16="http://schemas.microsoft.com/office/drawing/2014/main" id="{1BECD43B-2251-4EC2-ADEE-D508FB996B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49" y="3307815"/>
            <a:ext cx="3087432" cy="1712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Bootstrap - 维基百科，自由的百科全书">
            <a:extLst>
              <a:ext uri="{FF2B5EF4-FFF2-40B4-BE49-F238E27FC236}">
                <a16:creationId xmlns:a16="http://schemas.microsoft.com/office/drawing/2014/main" id="{3D05A5D2-2857-4BF6-849D-73D19A7939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838" y="1472640"/>
            <a:ext cx="1732568" cy="1380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8" descr="PHP - 维基百科，自由的百科全书">
            <a:extLst>
              <a:ext uri="{FF2B5EF4-FFF2-40B4-BE49-F238E27FC236}">
                <a16:creationId xmlns:a16="http://schemas.microsoft.com/office/drawing/2014/main" id="{7A979893-26A8-4B7B-9025-B874C80C950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25717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5" name="Picture 10" descr="PHP Archives - 하나몬">
            <a:extLst>
              <a:ext uri="{FF2B5EF4-FFF2-40B4-BE49-F238E27FC236}">
                <a16:creationId xmlns:a16="http://schemas.microsoft.com/office/drawing/2014/main" id="{0F9C7CDE-FE40-418C-AF97-439D380DDA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5193" y="1579258"/>
            <a:ext cx="2446208" cy="1273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MySQL - 維基百科，自由的百科全書">
            <a:extLst>
              <a:ext uri="{FF2B5EF4-FFF2-40B4-BE49-F238E27FC236}">
                <a16:creationId xmlns:a16="http://schemas.microsoft.com/office/drawing/2014/main" id="{49884E36-8774-4E1F-8488-87E74597E5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3405" y="3307816"/>
            <a:ext cx="2633013" cy="1355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UBC GitHub Instructor Guide | Learning Technology Hub">
            <a:extLst>
              <a:ext uri="{FF2B5EF4-FFF2-40B4-BE49-F238E27FC236}">
                <a16:creationId xmlns:a16="http://schemas.microsoft.com/office/drawing/2014/main" id="{172B4E51-7DAE-473F-8677-4197A47B6E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1188" y="3129444"/>
            <a:ext cx="3044553" cy="1712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GitHub - postmanlabs/postman-docs: Documentation for Postman, a  collaboration platform for API development. Available for Mac, Windows, and  Linux.">
            <a:extLst>
              <a:ext uri="{FF2B5EF4-FFF2-40B4-BE49-F238E27FC236}">
                <a16:creationId xmlns:a16="http://schemas.microsoft.com/office/drawing/2014/main" id="{026B2301-7FA1-4067-A199-1194135181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45" r="39415"/>
          <a:stretch/>
        </p:blipFill>
        <p:spPr bwMode="auto">
          <a:xfrm>
            <a:off x="5911188" y="1308670"/>
            <a:ext cx="1813347" cy="1593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26"/>
          <p:cNvSpPr txBox="1">
            <a:spLocks noGrp="1"/>
          </p:cNvSpPr>
          <p:nvPr>
            <p:ph type="title"/>
          </p:nvPr>
        </p:nvSpPr>
        <p:spPr>
          <a:xfrm>
            <a:off x="720000" y="445024"/>
            <a:ext cx="7704000" cy="63074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介面</a:t>
            </a:r>
            <a:br>
              <a:rPr lang="en-US" dirty="0"/>
            </a:br>
            <a:endParaRPr dirty="0"/>
          </a:p>
        </p:txBody>
      </p:sp>
      <p:sp>
        <p:nvSpPr>
          <p:cNvPr id="434" name="Google Shape;434;p26"/>
          <p:cNvSpPr txBox="1">
            <a:spLocks noGrp="1"/>
          </p:cNvSpPr>
          <p:nvPr>
            <p:ph type="subTitle" idx="2"/>
          </p:nvPr>
        </p:nvSpPr>
        <p:spPr>
          <a:xfrm>
            <a:off x="719999" y="1385554"/>
            <a:ext cx="6870865" cy="34486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ct val="60000"/>
              <a:buAutoNum type="arabicPeriod"/>
            </a:pPr>
            <a:r>
              <a:rPr lang="zh-TW" altLang="en-US" sz="3200" b="1" dirty="0"/>
              <a:t>登入介面</a:t>
            </a:r>
            <a:r>
              <a:rPr lang="en-US" sz="3200" b="1" dirty="0"/>
              <a:t> (</a:t>
            </a:r>
            <a:r>
              <a:rPr lang="zh-TW" altLang="en-US" sz="3200" dirty="0"/>
              <a:t>帳號驗證、帳號登入</a:t>
            </a:r>
            <a:r>
              <a:rPr lang="en-US" altLang="zh-TW" sz="3200" dirty="0"/>
              <a:t>)</a:t>
            </a:r>
            <a:endParaRPr lang="en-US" sz="3200" dirty="0"/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ct val="60000"/>
              <a:buAutoNum type="arabicPeriod"/>
            </a:pPr>
            <a:r>
              <a:rPr lang="zh-TW" altLang="en-US" sz="3200" b="1" dirty="0"/>
              <a:t>帳號建立介面</a:t>
            </a:r>
            <a:r>
              <a:rPr lang="en-US" sz="3200" dirty="0"/>
              <a:t>(</a:t>
            </a:r>
            <a:r>
              <a:rPr lang="zh-TW" altLang="en-US" sz="3200" dirty="0"/>
              <a:t>個人資料建立、個人健康資料建立</a:t>
            </a:r>
            <a:r>
              <a:rPr lang="en-US" sz="3200" dirty="0"/>
              <a:t>)</a:t>
            </a: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ct val="60000"/>
              <a:buAutoNum type="arabicPeriod"/>
            </a:pPr>
            <a:r>
              <a:rPr lang="zh-TW" altLang="en-US" sz="3200" b="1" dirty="0"/>
              <a:t>藥品查詢介面</a:t>
            </a:r>
            <a:r>
              <a:rPr lang="en-US" sz="3200" dirty="0"/>
              <a:t>(</a:t>
            </a:r>
            <a:r>
              <a:rPr lang="zh-TW" altLang="en-US" sz="3200" dirty="0"/>
              <a:t>藥效和藥名查詢</a:t>
            </a:r>
            <a:r>
              <a:rPr lang="en-US" sz="3200" dirty="0"/>
              <a:t>)</a:t>
            </a:r>
          </a:p>
          <a:p>
            <a:pPr>
              <a:spcBef>
                <a:spcPts val="1000"/>
              </a:spcBef>
              <a:buSzPct val="60000"/>
            </a:pPr>
            <a:r>
              <a:rPr lang="zh-TW" altLang="en-US" sz="3200" b="1" dirty="0"/>
              <a:t>藥品搜尋紀錄</a:t>
            </a:r>
            <a:endParaRPr lang="en-US" sz="3200" dirty="0"/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ct val="60000"/>
              <a:buAutoNum type="arabicPeriod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6607972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FB0109C-3CC9-4FEF-8CEA-088FA4B03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UX</a:t>
            </a:r>
            <a:r>
              <a:rPr lang="zh-TW" altLang="en-US" dirty="0"/>
              <a:t>樣式</a:t>
            </a:r>
          </a:p>
        </p:txBody>
      </p:sp>
      <p:sp>
        <p:nvSpPr>
          <p:cNvPr id="4" name="副標題 3">
            <a:extLst>
              <a:ext uri="{FF2B5EF4-FFF2-40B4-BE49-F238E27FC236}">
                <a16:creationId xmlns:a16="http://schemas.microsoft.com/office/drawing/2014/main" id="{939D54C1-9853-4650-8B3A-34222A257812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719999" y="1324535"/>
            <a:ext cx="7005335" cy="3279490"/>
          </a:xfrm>
        </p:spPr>
        <p:txBody>
          <a:bodyPr/>
          <a:lstStyle/>
          <a:p>
            <a:pPr marL="139700" indent="0">
              <a:buNone/>
            </a:pPr>
            <a:r>
              <a:rPr lang="zh-TW" altLang="en-US" sz="1800" dirty="0"/>
              <a:t>根據</a:t>
            </a:r>
            <a:r>
              <a:rPr lang="en-US" altLang="zh-TW" sz="1800" dirty="0"/>
              <a:t>Tidwell UX Patterns</a:t>
            </a:r>
            <a:r>
              <a:rPr lang="zh-TW" altLang="en-US" sz="1800" dirty="0"/>
              <a:t>我們的系統運用了以下的</a:t>
            </a:r>
            <a:r>
              <a:rPr lang="en-US" altLang="zh-TW" sz="1800" dirty="0"/>
              <a:t>UX Patterns</a:t>
            </a:r>
          </a:p>
          <a:p>
            <a:r>
              <a:rPr lang="en-US" altLang="zh-TW" sz="1800" dirty="0"/>
              <a:t>Safe exploration </a:t>
            </a:r>
          </a:p>
          <a:p>
            <a:r>
              <a:rPr lang="en-US" altLang="zh-TW" sz="1800" dirty="0"/>
              <a:t>Satisficing (</a:t>
            </a:r>
            <a:r>
              <a:rPr lang="zh-TW" altLang="en-US" sz="1800" dirty="0"/>
              <a:t>足夠滿足</a:t>
            </a:r>
            <a:r>
              <a:rPr lang="en-US" altLang="zh-TW" sz="1800" dirty="0"/>
              <a:t>)</a:t>
            </a:r>
          </a:p>
          <a:p>
            <a:r>
              <a:rPr lang="en-US" altLang="zh-TW" sz="1800" dirty="0"/>
              <a:t>Changes in midstream </a:t>
            </a:r>
          </a:p>
          <a:p>
            <a:r>
              <a:rPr lang="en-US" altLang="zh-TW" sz="1800" dirty="0"/>
              <a:t>Keyboard only </a:t>
            </a:r>
          </a:p>
          <a:p>
            <a:r>
              <a:rPr lang="zh-TW" altLang="en-US" sz="1800" dirty="0"/>
              <a:t>儀表板</a:t>
            </a:r>
            <a:r>
              <a:rPr lang="en-US" altLang="zh-TW" sz="1800" dirty="0"/>
              <a:t>(</a:t>
            </a:r>
            <a:r>
              <a:rPr lang="zh-TW" altLang="en-US" sz="1800" dirty="0"/>
              <a:t>以表格排列 讓使用者檢視藥品資料的細節 </a:t>
            </a:r>
            <a:r>
              <a:rPr lang="en-US" altLang="zh-TW" sz="1800" dirty="0"/>
              <a:t>)</a:t>
            </a:r>
          </a:p>
          <a:p>
            <a:r>
              <a:rPr lang="zh-TW" altLang="en-US" sz="1800" dirty="0"/>
              <a:t>清楚地進入點</a:t>
            </a:r>
            <a:endParaRPr lang="en-US" altLang="zh-TW" sz="1800" dirty="0"/>
          </a:p>
          <a:p>
            <a:r>
              <a:rPr lang="zh-TW" altLang="en-US" sz="1800" dirty="0"/>
              <a:t>強制回應面板 </a:t>
            </a:r>
            <a:endParaRPr lang="en-US" altLang="zh-TW" sz="1800" dirty="0"/>
          </a:p>
          <a:p>
            <a:r>
              <a:rPr lang="zh-TW" altLang="en-US" sz="1800" dirty="0"/>
              <a:t>登入工具 </a:t>
            </a:r>
            <a:endParaRPr lang="en-US" altLang="zh-TW" sz="1800" dirty="0"/>
          </a:p>
          <a:p>
            <a:pPr marL="139700" indent="0">
              <a:buNone/>
            </a:pPr>
            <a:r>
              <a:rPr lang="zh-TW" altLang="en-US" sz="1800" dirty="0"/>
              <a:t>等等的</a:t>
            </a:r>
            <a:r>
              <a:rPr lang="en-US" altLang="zh-TW" sz="1800" dirty="0"/>
              <a:t>UX Patterns…</a:t>
            </a:r>
          </a:p>
          <a:p>
            <a:endParaRPr lang="en-US" altLang="zh-TW" dirty="0"/>
          </a:p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9171231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圖片版面配置區 1">
            <a:extLst>
              <a:ext uri="{FF2B5EF4-FFF2-40B4-BE49-F238E27FC236}">
                <a16:creationId xmlns:a16="http://schemas.microsoft.com/office/drawing/2014/main" id="{4EF24B7F-907D-4621-9EC8-97B95993B5F9}"/>
              </a:ext>
            </a:extLst>
          </p:cNvPr>
          <p:cNvSpPr>
            <a:spLocks noGrp="1"/>
          </p:cNvSpPr>
          <p:nvPr>
            <p:ph type="pic" idx="2"/>
          </p:nvPr>
        </p:nvSpPr>
        <p:spPr/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9AA08CEB-7F93-43EF-83CF-21DBC1263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975" y="4205187"/>
            <a:ext cx="7704000" cy="572700"/>
          </a:xfrm>
          <a:solidFill>
            <a:schemeClr val="tx2">
              <a:lumMod val="40000"/>
              <a:lumOff val="60000"/>
            </a:schemeClr>
          </a:solidFill>
        </p:spPr>
        <p:txBody>
          <a:bodyPr/>
          <a:lstStyle/>
          <a:p>
            <a:r>
              <a:rPr lang="zh-TW" altLang="en-US" sz="3200" dirty="0">
                <a:latin typeface="Syne" panose="02020500000000000000" charset="0"/>
              </a:rPr>
              <a:t>畫面</a:t>
            </a:r>
            <a:r>
              <a:rPr lang="en-US" altLang="zh-TW" sz="3200" dirty="0">
                <a:latin typeface="Syne" panose="02020500000000000000" charset="0"/>
              </a:rPr>
              <a:t>-</a:t>
            </a:r>
            <a:r>
              <a:rPr lang="zh-TW" altLang="en-US" sz="3200" dirty="0">
                <a:latin typeface="Syne" panose="02020500000000000000" charset="0"/>
              </a:rPr>
              <a:t>登入</a:t>
            </a:r>
            <a:br>
              <a:rPr lang="zh-TW" altLang="en-US" sz="3200" dirty="0">
                <a:latin typeface="Syne" panose="02020500000000000000" charset="0"/>
              </a:rPr>
            </a:b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F827EAF-4E39-4CBE-A4B2-538CC0AEC3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071" y="482307"/>
            <a:ext cx="7429858" cy="3458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810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圖片版面配置區 1">
            <a:extLst>
              <a:ext uri="{FF2B5EF4-FFF2-40B4-BE49-F238E27FC236}">
                <a16:creationId xmlns:a16="http://schemas.microsoft.com/office/drawing/2014/main" id="{4EF24B7F-907D-4621-9EC8-97B95993B5F9}"/>
              </a:ext>
            </a:extLst>
          </p:cNvPr>
          <p:cNvSpPr>
            <a:spLocks noGrp="1"/>
          </p:cNvSpPr>
          <p:nvPr>
            <p:ph type="pic" idx="2"/>
          </p:nvPr>
        </p:nvSpPr>
        <p:spPr/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9AA08CEB-7F93-43EF-83CF-21DBC1263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975" y="4205187"/>
            <a:ext cx="7704000" cy="572700"/>
          </a:xfrm>
          <a:solidFill>
            <a:schemeClr val="tx2">
              <a:lumMod val="40000"/>
              <a:lumOff val="60000"/>
            </a:schemeClr>
          </a:solidFill>
        </p:spPr>
        <p:txBody>
          <a:bodyPr/>
          <a:lstStyle/>
          <a:p>
            <a:r>
              <a:rPr lang="zh-TW" altLang="en-US" sz="3200" dirty="0">
                <a:latin typeface="Syne" panose="02020500000000000000" charset="0"/>
              </a:rPr>
              <a:t>畫面</a:t>
            </a:r>
            <a:r>
              <a:rPr lang="en-US" altLang="zh-TW" sz="3200" dirty="0">
                <a:latin typeface="Syne" panose="02020500000000000000" charset="0"/>
              </a:rPr>
              <a:t>-</a:t>
            </a:r>
            <a:r>
              <a:rPr lang="zh-TW" altLang="en-US" sz="3200" dirty="0">
                <a:latin typeface="Syne" panose="02020500000000000000" charset="0"/>
              </a:rPr>
              <a:t>登入</a:t>
            </a:r>
            <a:br>
              <a:rPr lang="zh-TW" altLang="en-US" sz="3200" dirty="0">
                <a:latin typeface="Syne" panose="02020500000000000000" charset="0"/>
              </a:rPr>
            </a:b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CCDD810-663C-4263-A1AC-E0994E67B4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69" y="678483"/>
            <a:ext cx="5614318" cy="3473886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3FAC1090-D96A-4551-B308-DCA360C774EE}"/>
              </a:ext>
            </a:extLst>
          </p:cNvPr>
          <p:cNvSpPr txBox="1"/>
          <p:nvPr/>
        </p:nvSpPr>
        <p:spPr>
          <a:xfrm>
            <a:off x="1420346" y="362201"/>
            <a:ext cx="188763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dirty="0" err="1">
                <a:latin typeface="Syne" panose="02020500000000000000" charset="0"/>
              </a:rPr>
              <a:t>HTML+B</a:t>
            </a:r>
            <a:r>
              <a:rPr lang="en-US" altLang="zh-TW" b="0" i="0" dirty="0" err="1">
                <a:solidFill>
                  <a:srgbClr val="202124"/>
                </a:solidFill>
                <a:effectLst/>
                <a:latin typeface="Google Sans"/>
              </a:rPr>
              <a:t>ootstrap+</a:t>
            </a:r>
            <a:r>
              <a:rPr lang="en-US" altLang="zh-TW" dirty="0" err="1">
                <a:solidFill>
                  <a:srgbClr val="202124"/>
                </a:solidFill>
                <a:latin typeface="Google Sans"/>
              </a:rPr>
              <a:t>CSS</a:t>
            </a:r>
            <a:endParaRPr lang="zh-TW" altLang="en-US" sz="1400" dirty="0">
              <a:latin typeface="Syne" panose="02020500000000000000" charset="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C7F048D-11FB-4C80-99B2-5DDC4ABEB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6687" y="678483"/>
            <a:ext cx="3484943" cy="3473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8158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版面配置區 9">
            <a:extLst>
              <a:ext uri="{FF2B5EF4-FFF2-40B4-BE49-F238E27FC236}">
                <a16:creationId xmlns:a16="http://schemas.microsoft.com/office/drawing/2014/main" id="{43626089-8CA9-4564-929A-B4B87813E385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 rotWithShape="1">
          <a:blip r:embed="rId2"/>
          <a:srcRect l="992" r="992"/>
          <a:stretch/>
        </p:blipFill>
        <p:spPr>
          <a:xfrm>
            <a:off x="4861113" y="1011890"/>
            <a:ext cx="4201693" cy="2369794"/>
          </a:xfrm>
        </p:spPr>
      </p:pic>
      <p:sp>
        <p:nvSpPr>
          <p:cNvPr id="3" name="標題 2">
            <a:extLst>
              <a:ext uri="{FF2B5EF4-FFF2-40B4-BE49-F238E27FC236}">
                <a16:creationId xmlns:a16="http://schemas.microsoft.com/office/drawing/2014/main" id="{9AA08CEB-7F93-43EF-83CF-21DBC1263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975" y="4205187"/>
            <a:ext cx="7704000" cy="572700"/>
          </a:xfrm>
          <a:solidFill>
            <a:schemeClr val="tx2">
              <a:lumMod val="40000"/>
              <a:lumOff val="60000"/>
            </a:schemeClr>
          </a:solidFill>
        </p:spPr>
        <p:txBody>
          <a:bodyPr/>
          <a:lstStyle/>
          <a:p>
            <a:r>
              <a:rPr lang="zh-TW" altLang="en-US" sz="3200" dirty="0">
                <a:latin typeface="Syne" panose="02020500000000000000" charset="0"/>
              </a:rPr>
              <a:t>畫面</a:t>
            </a:r>
            <a:r>
              <a:rPr lang="en-US" altLang="zh-TW" sz="3200" dirty="0">
                <a:latin typeface="Syne" panose="02020500000000000000" charset="0"/>
              </a:rPr>
              <a:t>-</a:t>
            </a:r>
            <a:r>
              <a:rPr lang="zh-TW" altLang="en-US" sz="3200" dirty="0">
                <a:latin typeface="Syne" panose="02020500000000000000" charset="0"/>
              </a:rPr>
              <a:t>建立帳號</a:t>
            </a:r>
            <a:br>
              <a:rPr lang="zh-TW" altLang="en-US" sz="3200" dirty="0">
                <a:latin typeface="Syne" panose="02020500000000000000" charset="0"/>
              </a:rPr>
            </a:b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1D42CB53-D24F-48E5-87DC-B7DE03CE59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74"/>
          <a:stretch/>
        </p:blipFill>
        <p:spPr>
          <a:xfrm>
            <a:off x="308058" y="134471"/>
            <a:ext cx="4455404" cy="4070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843593"/>
      </p:ext>
    </p:extLst>
  </p:cSld>
  <p:clrMapOvr>
    <a:masterClrMapping/>
  </p:clrMapOvr>
</p:sld>
</file>

<file path=ppt/theme/theme1.xml><?xml version="1.0" encoding="utf-8"?>
<a:theme xmlns:a="http://schemas.openxmlformats.org/drawingml/2006/main" name="Study Planning by Slidesgo">
  <a:themeElements>
    <a:clrScheme name="Simple Light">
      <a:dk1>
        <a:srgbClr val="2F2534"/>
      </a:dk1>
      <a:lt1>
        <a:srgbClr val="FFF7F6"/>
      </a:lt1>
      <a:dk2>
        <a:srgbClr val="D64334"/>
      </a:dk2>
      <a:lt2>
        <a:srgbClr val="FCC107"/>
      </a:lt2>
      <a:accent1>
        <a:srgbClr val="F7D89E"/>
      </a:accent1>
      <a:accent2>
        <a:srgbClr val="FF7A6D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2F2534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346</TotalTime>
  <Words>430</Words>
  <Application>Microsoft Macintosh PowerPoint</Application>
  <PresentationFormat>如螢幕大小 (16:9)</PresentationFormat>
  <Paragraphs>53</Paragraphs>
  <Slides>19</Slides>
  <Notes>9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19</vt:i4>
      </vt:variant>
    </vt:vector>
  </HeadingPairs>
  <TitlesOfParts>
    <vt:vector size="28" baseType="lpstr">
      <vt:lpstr>Google Sans</vt:lpstr>
      <vt:lpstr>微軟正黑體</vt:lpstr>
      <vt:lpstr>Nunito Light</vt:lpstr>
      <vt:lpstr>Golos Text</vt:lpstr>
      <vt:lpstr>DM Sans Medium</vt:lpstr>
      <vt:lpstr>Bebas Neue</vt:lpstr>
      <vt:lpstr>Syne</vt:lpstr>
      <vt:lpstr>Arial</vt:lpstr>
      <vt:lpstr>Study Planning by Slidesgo</vt:lpstr>
      <vt:lpstr>藥品查詢系統</vt:lpstr>
      <vt:lpstr>系統介紹</vt:lpstr>
      <vt:lpstr>系統需求功能</vt:lpstr>
      <vt:lpstr>使用技術</vt:lpstr>
      <vt:lpstr>介面 </vt:lpstr>
      <vt:lpstr>UX樣式</vt:lpstr>
      <vt:lpstr>畫面-登入 </vt:lpstr>
      <vt:lpstr>畫面-登入 </vt:lpstr>
      <vt:lpstr>畫面-建立帳號 </vt:lpstr>
      <vt:lpstr>畫面-建立帳號 </vt:lpstr>
      <vt:lpstr>畫面-建立帳號二 </vt:lpstr>
      <vt:lpstr>畫面-建立帳號二 </vt:lpstr>
      <vt:lpstr>帳號資料處理 </vt:lpstr>
      <vt:lpstr>畫面-查詢藥品 </vt:lpstr>
      <vt:lpstr>畫面-查詢藥品 </vt:lpstr>
      <vt:lpstr>畫面-查詢藥品 </vt:lpstr>
      <vt:lpstr>資料來源 </vt:lpstr>
      <vt:lpstr>分工 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Study planning</dc:title>
  <cp:lastModifiedBy>Microsoft Office User</cp:lastModifiedBy>
  <cp:revision>41</cp:revision>
  <dcterms:modified xsi:type="dcterms:W3CDTF">2023-06-13T03:30:14Z</dcterms:modified>
</cp:coreProperties>
</file>